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notesMasterIdLst>
    <p:notesMasterId r:id="rId46"/>
  </p:notesMasterIdLst>
  <p:sldIdLst>
    <p:sldId id="503" r:id="rId2"/>
    <p:sldId id="256" r:id="rId3"/>
    <p:sldId id="458" r:id="rId4"/>
    <p:sldId id="459" r:id="rId5"/>
    <p:sldId id="461" r:id="rId6"/>
    <p:sldId id="460" r:id="rId7"/>
    <p:sldId id="392" r:id="rId8"/>
    <p:sldId id="295" r:id="rId9"/>
    <p:sldId id="462" r:id="rId10"/>
    <p:sldId id="463" r:id="rId11"/>
    <p:sldId id="464" r:id="rId12"/>
    <p:sldId id="423" r:id="rId13"/>
    <p:sldId id="465" r:id="rId14"/>
    <p:sldId id="485" r:id="rId15"/>
    <p:sldId id="477" r:id="rId16"/>
    <p:sldId id="499" r:id="rId17"/>
    <p:sldId id="467" r:id="rId18"/>
    <p:sldId id="481" r:id="rId19"/>
    <p:sldId id="413" r:id="rId20"/>
    <p:sldId id="489" r:id="rId21"/>
    <p:sldId id="480" r:id="rId22"/>
    <p:sldId id="490" r:id="rId23"/>
    <p:sldId id="496" r:id="rId24"/>
    <p:sldId id="497" r:id="rId25"/>
    <p:sldId id="491" r:id="rId26"/>
    <p:sldId id="487" r:id="rId27"/>
    <p:sldId id="492" r:id="rId28"/>
    <p:sldId id="469" r:id="rId29"/>
    <p:sldId id="504" r:id="rId30"/>
    <p:sldId id="486" r:id="rId31"/>
    <p:sldId id="484" r:id="rId32"/>
    <p:sldId id="493" r:id="rId33"/>
    <p:sldId id="475" r:id="rId34"/>
    <p:sldId id="495" r:id="rId35"/>
    <p:sldId id="500" r:id="rId36"/>
    <p:sldId id="505" r:id="rId37"/>
    <p:sldId id="488" r:id="rId38"/>
    <p:sldId id="476" r:id="rId39"/>
    <p:sldId id="494" r:id="rId40"/>
    <p:sldId id="483" r:id="rId41"/>
    <p:sldId id="498" r:id="rId42"/>
    <p:sldId id="502" r:id="rId43"/>
    <p:sldId id="501" r:id="rId44"/>
    <p:sldId id="506"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55C8"/>
    <a:srgbClr val="3A5DC8"/>
    <a:srgbClr val="0EBB20"/>
    <a:srgbClr val="D1494D"/>
    <a:srgbClr val="F7E7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16" autoAdjust="0"/>
    <p:restoredTop sz="90146" autoAdjust="0"/>
  </p:normalViewPr>
  <p:slideViewPr>
    <p:cSldViewPr>
      <p:cViewPr varScale="1">
        <p:scale>
          <a:sx n="146" d="100"/>
          <a:sy n="146" d="100"/>
        </p:scale>
        <p:origin x="255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D9B59C-9BDB-4A65-9594-3B0D4C63DED0}" type="doc">
      <dgm:prSet loTypeId="urn:microsoft.com/office/officeart/2016/7/layout/LinearBlockProcessNumbered" loCatId="process" qsTypeId="urn:microsoft.com/office/officeart/2005/8/quickstyle/3D1" qsCatId="3D" csTypeId="urn:microsoft.com/office/officeart/2005/8/colors/accent1_5" csCatId="accent1" phldr="1"/>
      <dgm:spPr/>
      <dgm:t>
        <a:bodyPr/>
        <a:lstStyle/>
        <a:p>
          <a:endParaRPr lang="en-US"/>
        </a:p>
      </dgm:t>
    </dgm:pt>
    <dgm:pt modelId="{3F87D9C8-5F68-4CBE-9BE3-36771D2D297D}">
      <dgm:prSet/>
      <dgm:spPr/>
      <dgm:t>
        <a:bodyPr/>
        <a:lstStyle/>
        <a:p>
          <a:r>
            <a:rPr lang="en-US" dirty="0">
              <a:latin typeface="+mn-lt"/>
              <a:ea typeface="Avenir Next Condensed" charset="0"/>
              <a:cs typeface="Avenir Next Condensed" charset="0"/>
            </a:rPr>
            <a:t>What is a milestone?</a:t>
          </a:r>
        </a:p>
      </dgm:t>
    </dgm:pt>
    <dgm:pt modelId="{D65E3910-89DD-4D21-BD6E-58233A5B6113}" type="parTrans" cxnId="{55FF358F-BAB6-4EFE-BA41-B6F0A7605ED1}">
      <dgm:prSet/>
      <dgm:spPr/>
      <dgm:t>
        <a:bodyPr/>
        <a:lstStyle/>
        <a:p>
          <a:endParaRPr lang="en-US"/>
        </a:p>
      </dgm:t>
    </dgm:pt>
    <dgm:pt modelId="{B7903903-5BAC-4079-8823-F86F89C39667}" type="sibTrans" cxnId="{55FF358F-BAB6-4EFE-BA41-B6F0A7605ED1}">
      <dgm:prSet phldrT="01" phldr="0"/>
      <dgm:spPr/>
      <dgm:t>
        <a:bodyPr/>
        <a:lstStyle/>
        <a:p>
          <a:r>
            <a:rPr lang="en-US">
              <a:solidFill>
                <a:schemeClr val="bg2"/>
              </a:solidFill>
            </a:rPr>
            <a:t>01</a:t>
          </a:r>
          <a:endParaRPr lang="en-US" dirty="0">
            <a:solidFill>
              <a:schemeClr val="bg2"/>
            </a:solidFill>
          </a:endParaRPr>
        </a:p>
      </dgm:t>
    </dgm:pt>
    <dgm:pt modelId="{FE1317E0-AE82-CF40-AA33-10DC9F075779}">
      <dgm:prSet/>
      <dgm:spPr/>
      <dgm:t>
        <a:bodyPr/>
        <a:lstStyle/>
        <a:p>
          <a:r>
            <a:rPr lang="en-US" dirty="0">
              <a:latin typeface="+mn-lt"/>
              <a:ea typeface="Avenir Next Condensed" charset="0"/>
              <a:cs typeface="Avenir Next Condensed" charset="0"/>
            </a:rPr>
            <a:t>True or False: The CREDI can diagnose children with disabilities.</a:t>
          </a:r>
        </a:p>
      </dgm:t>
    </dgm:pt>
    <dgm:pt modelId="{5B1DA580-4882-B940-9629-4E3A2ACA52A4}" type="parTrans" cxnId="{364A581B-C9A7-FA4D-B893-5A08FBAAB934}">
      <dgm:prSet/>
      <dgm:spPr/>
      <dgm:t>
        <a:bodyPr/>
        <a:lstStyle/>
        <a:p>
          <a:endParaRPr lang="en-US"/>
        </a:p>
      </dgm:t>
    </dgm:pt>
    <dgm:pt modelId="{61FA6D18-225E-504A-8539-D52C7A934CD2}" type="sibTrans" cxnId="{364A581B-C9A7-FA4D-B893-5A08FBAAB934}">
      <dgm:prSet phldrT="02" phldr="0"/>
      <dgm:spPr/>
      <dgm:t>
        <a:bodyPr/>
        <a:lstStyle/>
        <a:p>
          <a:r>
            <a:rPr lang="en-US">
              <a:solidFill>
                <a:schemeClr val="bg2"/>
              </a:solidFill>
            </a:rPr>
            <a:t>04</a:t>
          </a:r>
          <a:endParaRPr lang="en-US" dirty="0">
            <a:solidFill>
              <a:schemeClr val="bg2"/>
            </a:solidFill>
          </a:endParaRPr>
        </a:p>
      </dgm:t>
    </dgm:pt>
    <dgm:pt modelId="{5EA694F1-F662-9742-8A70-A7BE97D95C79}">
      <dgm:prSet/>
      <dgm:spPr/>
      <dgm:t>
        <a:bodyPr/>
        <a:lstStyle/>
        <a:p>
          <a:r>
            <a:rPr lang="en-US" dirty="0"/>
            <a:t>What are the five CREDI domains?</a:t>
          </a:r>
        </a:p>
      </dgm:t>
    </dgm:pt>
    <dgm:pt modelId="{5108D07E-6D66-9941-BE21-09D2669036ED}" type="parTrans" cxnId="{13E7920B-05DD-8A40-86CD-948AD827A8DF}">
      <dgm:prSet/>
      <dgm:spPr/>
      <dgm:t>
        <a:bodyPr/>
        <a:lstStyle/>
        <a:p>
          <a:endParaRPr lang="en-US"/>
        </a:p>
      </dgm:t>
    </dgm:pt>
    <dgm:pt modelId="{EE10E54F-E1C2-354C-9A64-74F5C808BCC2}" type="sibTrans" cxnId="{13E7920B-05DD-8A40-86CD-948AD827A8DF}">
      <dgm:prSet/>
      <dgm:spPr/>
      <dgm:t>
        <a:bodyPr/>
        <a:lstStyle/>
        <a:p>
          <a:endParaRPr lang="en-US"/>
        </a:p>
      </dgm:t>
    </dgm:pt>
    <dgm:pt modelId="{8D659019-B6F6-DD45-8AE1-DDC2B96FC5DB}">
      <dgm:prSet/>
      <dgm:spPr/>
      <dgm:t>
        <a:bodyPr/>
        <a:lstStyle/>
        <a:p>
          <a:r>
            <a:rPr lang="en-US" dirty="0"/>
            <a:t>True or False: Kicking a ball is an example of motor skills.</a:t>
          </a:r>
        </a:p>
      </dgm:t>
    </dgm:pt>
    <dgm:pt modelId="{00417779-D628-E846-8651-04AC464CD838}" type="parTrans" cxnId="{2FF5F678-7918-E64F-8080-561427847C11}">
      <dgm:prSet/>
      <dgm:spPr/>
      <dgm:t>
        <a:bodyPr/>
        <a:lstStyle/>
        <a:p>
          <a:endParaRPr lang="en-US"/>
        </a:p>
      </dgm:t>
    </dgm:pt>
    <dgm:pt modelId="{1FFD6849-1783-7842-83C0-99C1F3DCB3C4}" type="sibTrans" cxnId="{2FF5F678-7918-E64F-8080-561427847C11}">
      <dgm:prSet/>
      <dgm:spPr/>
      <dgm:t>
        <a:bodyPr/>
        <a:lstStyle/>
        <a:p>
          <a:endParaRPr lang="en-US"/>
        </a:p>
      </dgm:t>
    </dgm:pt>
    <dgm:pt modelId="{A34DCE73-D1CB-5649-A2E3-444B3B92236C}" type="pres">
      <dgm:prSet presAssocID="{08D9B59C-9BDB-4A65-9594-3B0D4C63DED0}" presName="Name0" presStyleCnt="0">
        <dgm:presLayoutVars>
          <dgm:animLvl val="lvl"/>
          <dgm:resizeHandles val="exact"/>
        </dgm:presLayoutVars>
      </dgm:prSet>
      <dgm:spPr/>
    </dgm:pt>
    <dgm:pt modelId="{C46649E7-47EF-0F4B-8CB8-23D7253DC2E0}" type="pres">
      <dgm:prSet presAssocID="{3F87D9C8-5F68-4CBE-9BE3-36771D2D297D}" presName="compositeNode" presStyleCnt="0">
        <dgm:presLayoutVars>
          <dgm:bulletEnabled val="1"/>
        </dgm:presLayoutVars>
      </dgm:prSet>
      <dgm:spPr/>
    </dgm:pt>
    <dgm:pt modelId="{467844ED-E216-424C-BA2D-9F996DCB528F}" type="pres">
      <dgm:prSet presAssocID="{3F87D9C8-5F68-4CBE-9BE3-36771D2D297D}" presName="bgRect" presStyleLbl="alignNode1" presStyleIdx="0" presStyleCnt="4"/>
      <dgm:spPr/>
    </dgm:pt>
    <dgm:pt modelId="{95571D48-32A9-F54E-B003-64F7C3EFFF91}" type="pres">
      <dgm:prSet presAssocID="{B7903903-5BAC-4079-8823-F86F89C39667}" presName="sibTransNodeRect" presStyleLbl="alignNode1" presStyleIdx="0" presStyleCnt="4">
        <dgm:presLayoutVars>
          <dgm:chMax val="0"/>
          <dgm:bulletEnabled val="1"/>
        </dgm:presLayoutVars>
      </dgm:prSet>
      <dgm:spPr/>
    </dgm:pt>
    <dgm:pt modelId="{0D5F8059-6FFF-EC40-8E27-BAEA68BD5F84}" type="pres">
      <dgm:prSet presAssocID="{3F87D9C8-5F68-4CBE-9BE3-36771D2D297D}" presName="nodeRect" presStyleLbl="alignNode1" presStyleIdx="0" presStyleCnt="4">
        <dgm:presLayoutVars>
          <dgm:bulletEnabled val="1"/>
        </dgm:presLayoutVars>
      </dgm:prSet>
      <dgm:spPr/>
    </dgm:pt>
    <dgm:pt modelId="{5193E176-8FEE-5A40-85A3-84C276224119}" type="pres">
      <dgm:prSet presAssocID="{B7903903-5BAC-4079-8823-F86F89C39667}" presName="sibTrans" presStyleCnt="0"/>
      <dgm:spPr/>
    </dgm:pt>
    <dgm:pt modelId="{726899F0-DC35-7946-B422-21F9C4841304}" type="pres">
      <dgm:prSet presAssocID="{5EA694F1-F662-9742-8A70-A7BE97D95C79}" presName="compositeNode" presStyleCnt="0">
        <dgm:presLayoutVars>
          <dgm:bulletEnabled val="1"/>
        </dgm:presLayoutVars>
      </dgm:prSet>
      <dgm:spPr/>
    </dgm:pt>
    <dgm:pt modelId="{288C30A8-D619-844F-A4FC-79C8C5F4F08E}" type="pres">
      <dgm:prSet presAssocID="{5EA694F1-F662-9742-8A70-A7BE97D95C79}" presName="bgRect" presStyleLbl="alignNode1" presStyleIdx="1" presStyleCnt="4"/>
      <dgm:spPr/>
    </dgm:pt>
    <dgm:pt modelId="{B8B26AAA-D3E5-E849-B197-3E821ABA32CE}" type="pres">
      <dgm:prSet presAssocID="{EE10E54F-E1C2-354C-9A64-74F5C808BCC2}" presName="sibTransNodeRect" presStyleLbl="alignNode1" presStyleIdx="1" presStyleCnt="4">
        <dgm:presLayoutVars>
          <dgm:chMax val="0"/>
          <dgm:bulletEnabled val="1"/>
        </dgm:presLayoutVars>
      </dgm:prSet>
      <dgm:spPr/>
    </dgm:pt>
    <dgm:pt modelId="{BA9D6455-8CD1-1142-933A-8993BF476BE7}" type="pres">
      <dgm:prSet presAssocID="{5EA694F1-F662-9742-8A70-A7BE97D95C79}" presName="nodeRect" presStyleLbl="alignNode1" presStyleIdx="1" presStyleCnt="4">
        <dgm:presLayoutVars>
          <dgm:bulletEnabled val="1"/>
        </dgm:presLayoutVars>
      </dgm:prSet>
      <dgm:spPr/>
    </dgm:pt>
    <dgm:pt modelId="{06FA7561-89F4-F646-A7C2-A494620DE4E6}" type="pres">
      <dgm:prSet presAssocID="{EE10E54F-E1C2-354C-9A64-74F5C808BCC2}" presName="sibTrans" presStyleCnt="0"/>
      <dgm:spPr/>
    </dgm:pt>
    <dgm:pt modelId="{F2EBE69B-862E-E84B-9C0F-E5D9D1B592E0}" type="pres">
      <dgm:prSet presAssocID="{8D659019-B6F6-DD45-8AE1-DDC2B96FC5DB}" presName="compositeNode" presStyleCnt="0">
        <dgm:presLayoutVars>
          <dgm:bulletEnabled val="1"/>
        </dgm:presLayoutVars>
      </dgm:prSet>
      <dgm:spPr/>
    </dgm:pt>
    <dgm:pt modelId="{E8EFE24E-0D48-EF4F-8245-AFC0351DB1C6}" type="pres">
      <dgm:prSet presAssocID="{8D659019-B6F6-DD45-8AE1-DDC2B96FC5DB}" presName="bgRect" presStyleLbl="alignNode1" presStyleIdx="2" presStyleCnt="4"/>
      <dgm:spPr/>
    </dgm:pt>
    <dgm:pt modelId="{87636771-11B9-B344-96B0-3CF80E6881E9}" type="pres">
      <dgm:prSet presAssocID="{1FFD6849-1783-7842-83C0-99C1F3DCB3C4}" presName="sibTransNodeRect" presStyleLbl="alignNode1" presStyleIdx="2" presStyleCnt="4">
        <dgm:presLayoutVars>
          <dgm:chMax val="0"/>
          <dgm:bulletEnabled val="1"/>
        </dgm:presLayoutVars>
      </dgm:prSet>
      <dgm:spPr/>
    </dgm:pt>
    <dgm:pt modelId="{A2EB1A64-752F-F640-A401-2D0ECA4AAD4A}" type="pres">
      <dgm:prSet presAssocID="{8D659019-B6F6-DD45-8AE1-DDC2B96FC5DB}" presName="nodeRect" presStyleLbl="alignNode1" presStyleIdx="2" presStyleCnt="4">
        <dgm:presLayoutVars>
          <dgm:bulletEnabled val="1"/>
        </dgm:presLayoutVars>
      </dgm:prSet>
      <dgm:spPr/>
    </dgm:pt>
    <dgm:pt modelId="{E721656C-3AF9-EC41-9994-F90020E5C84B}" type="pres">
      <dgm:prSet presAssocID="{1FFD6849-1783-7842-83C0-99C1F3DCB3C4}" presName="sibTrans" presStyleCnt="0"/>
      <dgm:spPr/>
    </dgm:pt>
    <dgm:pt modelId="{F4CC4148-6DBC-064C-885B-7282C0EE9EB7}" type="pres">
      <dgm:prSet presAssocID="{FE1317E0-AE82-CF40-AA33-10DC9F075779}" presName="compositeNode" presStyleCnt="0">
        <dgm:presLayoutVars>
          <dgm:bulletEnabled val="1"/>
        </dgm:presLayoutVars>
      </dgm:prSet>
      <dgm:spPr/>
    </dgm:pt>
    <dgm:pt modelId="{10E15D0C-ED70-2E4A-B9CE-1993CD2A9B86}" type="pres">
      <dgm:prSet presAssocID="{FE1317E0-AE82-CF40-AA33-10DC9F075779}" presName="bgRect" presStyleLbl="alignNode1" presStyleIdx="3" presStyleCnt="4"/>
      <dgm:spPr/>
    </dgm:pt>
    <dgm:pt modelId="{582971F3-44A5-B54D-8621-0EDDD3FBB843}" type="pres">
      <dgm:prSet presAssocID="{61FA6D18-225E-504A-8539-D52C7A934CD2}" presName="sibTransNodeRect" presStyleLbl="alignNode1" presStyleIdx="3" presStyleCnt="4">
        <dgm:presLayoutVars>
          <dgm:chMax val="0"/>
          <dgm:bulletEnabled val="1"/>
        </dgm:presLayoutVars>
      </dgm:prSet>
      <dgm:spPr/>
    </dgm:pt>
    <dgm:pt modelId="{BB288EC5-01DB-2D46-A3AA-7719580F1D99}" type="pres">
      <dgm:prSet presAssocID="{FE1317E0-AE82-CF40-AA33-10DC9F075779}" presName="nodeRect" presStyleLbl="alignNode1" presStyleIdx="3" presStyleCnt="4">
        <dgm:presLayoutVars>
          <dgm:bulletEnabled val="1"/>
        </dgm:presLayoutVars>
      </dgm:prSet>
      <dgm:spPr/>
    </dgm:pt>
  </dgm:ptLst>
  <dgm:cxnLst>
    <dgm:cxn modelId="{13E7920B-05DD-8A40-86CD-948AD827A8DF}" srcId="{08D9B59C-9BDB-4A65-9594-3B0D4C63DED0}" destId="{5EA694F1-F662-9742-8A70-A7BE97D95C79}" srcOrd="1" destOrd="0" parTransId="{5108D07E-6D66-9941-BE21-09D2669036ED}" sibTransId="{EE10E54F-E1C2-354C-9A64-74F5C808BCC2}"/>
    <dgm:cxn modelId="{58B8DA16-AC0B-D04D-9EB6-7EA266FEAEDD}" type="presOf" srcId="{5EA694F1-F662-9742-8A70-A7BE97D95C79}" destId="{288C30A8-D619-844F-A4FC-79C8C5F4F08E}" srcOrd="0" destOrd="0" presId="urn:microsoft.com/office/officeart/2016/7/layout/LinearBlockProcessNumbered"/>
    <dgm:cxn modelId="{D918D517-6C9A-A14F-BADF-13B3C9B701B9}" type="presOf" srcId="{3F87D9C8-5F68-4CBE-9BE3-36771D2D297D}" destId="{467844ED-E216-424C-BA2D-9F996DCB528F}" srcOrd="0" destOrd="0" presId="urn:microsoft.com/office/officeart/2016/7/layout/LinearBlockProcessNumbered"/>
    <dgm:cxn modelId="{0B6C9D1A-83D0-E64E-818A-042CB9B61E7A}" type="presOf" srcId="{EE10E54F-E1C2-354C-9A64-74F5C808BCC2}" destId="{B8B26AAA-D3E5-E849-B197-3E821ABA32CE}" srcOrd="0" destOrd="0" presId="urn:microsoft.com/office/officeart/2016/7/layout/LinearBlockProcessNumbered"/>
    <dgm:cxn modelId="{364A581B-C9A7-FA4D-B893-5A08FBAAB934}" srcId="{08D9B59C-9BDB-4A65-9594-3B0D4C63DED0}" destId="{FE1317E0-AE82-CF40-AA33-10DC9F075779}" srcOrd="3" destOrd="0" parTransId="{5B1DA580-4882-B940-9629-4E3A2ACA52A4}" sibTransId="{61FA6D18-225E-504A-8539-D52C7A934CD2}"/>
    <dgm:cxn modelId="{EC35C824-B1E8-9948-8245-0F7ED6194170}" type="presOf" srcId="{1FFD6849-1783-7842-83C0-99C1F3DCB3C4}" destId="{87636771-11B9-B344-96B0-3CF80E6881E9}" srcOrd="0" destOrd="0" presId="urn:microsoft.com/office/officeart/2016/7/layout/LinearBlockProcessNumbered"/>
    <dgm:cxn modelId="{2FF5F678-7918-E64F-8080-561427847C11}" srcId="{08D9B59C-9BDB-4A65-9594-3B0D4C63DED0}" destId="{8D659019-B6F6-DD45-8AE1-DDC2B96FC5DB}" srcOrd="2" destOrd="0" parTransId="{00417779-D628-E846-8651-04AC464CD838}" sibTransId="{1FFD6849-1783-7842-83C0-99C1F3DCB3C4}"/>
    <dgm:cxn modelId="{82F9C27E-39CC-E240-93FB-B28BF7302610}" type="presOf" srcId="{5EA694F1-F662-9742-8A70-A7BE97D95C79}" destId="{BA9D6455-8CD1-1142-933A-8993BF476BE7}" srcOrd="1" destOrd="0" presId="urn:microsoft.com/office/officeart/2016/7/layout/LinearBlockProcessNumbered"/>
    <dgm:cxn modelId="{55FF358F-BAB6-4EFE-BA41-B6F0A7605ED1}" srcId="{08D9B59C-9BDB-4A65-9594-3B0D4C63DED0}" destId="{3F87D9C8-5F68-4CBE-9BE3-36771D2D297D}" srcOrd="0" destOrd="0" parTransId="{D65E3910-89DD-4D21-BD6E-58233A5B6113}" sibTransId="{B7903903-5BAC-4079-8823-F86F89C39667}"/>
    <dgm:cxn modelId="{F076869A-AD73-2045-A0D6-9C50745B81E4}" type="presOf" srcId="{8D659019-B6F6-DD45-8AE1-DDC2B96FC5DB}" destId="{A2EB1A64-752F-F640-A401-2D0ECA4AAD4A}" srcOrd="1" destOrd="0" presId="urn:microsoft.com/office/officeart/2016/7/layout/LinearBlockProcessNumbered"/>
    <dgm:cxn modelId="{F2C85CC5-31C5-D94B-8313-AE55F3A095C5}" type="presOf" srcId="{8D659019-B6F6-DD45-8AE1-DDC2B96FC5DB}" destId="{E8EFE24E-0D48-EF4F-8245-AFC0351DB1C6}" srcOrd="0" destOrd="0" presId="urn:microsoft.com/office/officeart/2016/7/layout/LinearBlockProcessNumbered"/>
    <dgm:cxn modelId="{A7BA3EC8-4644-4F44-99A4-9F0CA3CD3CCD}" type="presOf" srcId="{61FA6D18-225E-504A-8539-D52C7A934CD2}" destId="{582971F3-44A5-B54D-8621-0EDDD3FBB843}" srcOrd="0" destOrd="0" presId="urn:microsoft.com/office/officeart/2016/7/layout/LinearBlockProcessNumbered"/>
    <dgm:cxn modelId="{265AABCA-4511-B640-A0D3-EFB2987AFA5D}" type="presOf" srcId="{FE1317E0-AE82-CF40-AA33-10DC9F075779}" destId="{BB288EC5-01DB-2D46-A3AA-7719580F1D99}" srcOrd="1" destOrd="0" presId="urn:microsoft.com/office/officeart/2016/7/layout/LinearBlockProcessNumbered"/>
    <dgm:cxn modelId="{B2ACACCA-3D6D-ED43-8DC4-35C97B947EF8}" type="presOf" srcId="{B7903903-5BAC-4079-8823-F86F89C39667}" destId="{95571D48-32A9-F54E-B003-64F7C3EFFF91}" srcOrd="0" destOrd="0" presId="urn:microsoft.com/office/officeart/2016/7/layout/LinearBlockProcessNumbered"/>
    <dgm:cxn modelId="{A95FA6CC-064F-B64B-8F1D-389F738E7BC6}" type="presOf" srcId="{FE1317E0-AE82-CF40-AA33-10DC9F075779}" destId="{10E15D0C-ED70-2E4A-B9CE-1993CD2A9B86}" srcOrd="0" destOrd="0" presId="urn:microsoft.com/office/officeart/2016/7/layout/LinearBlockProcessNumbered"/>
    <dgm:cxn modelId="{B3FCE2D5-E9EB-DA40-BAAC-9A31A9346244}" type="presOf" srcId="{08D9B59C-9BDB-4A65-9594-3B0D4C63DED0}" destId="{A34DCE73-D1CB-5649-A2E3-444B3B92236C}" srcOrd="0" destOrd="0" presId="urn:microsoft.com/office/officeart/2016/7/layout/LinearBlockProcessNumbered"/>
    <dgm:cxn modelId="{6B8652EA-9FAF-A549-8B23-96FF074BEDBD}" type="presOf" srcId="{3F87D9C8-5F68-4CBE-9BE3-36771D2D297D}" destId="{0D5F8059-6FFF-EC40-8E27-BAEA68BD5F84}" srcOrd="1" destOrd="0" presId="urn:microsoft.com/office/officeart/2016/7/layout/LinearBlockProcessNumbered"/>
    <dgm:cxn modelId="{F4C781C7-CE0F-A649-9798-5581BF7E146C}" type="presParOf" srcId="{A34DCE73-D1CB-5649-A2E3-444B3B92236C}" destId="{C46649E7-47EF-0F4B-8CB8-23D7253DC2E0}" srcOrd="0" destOrd="0" presId="urn:microsoft.com/office/officeart/2016/7/layout/LinearBlockProcessNumbered"/>
    <dgm:cxn modelId="{24AB437F-0DBE-8F40-9614-EF71AB111B13}" type="presParOf" srcId="{C46649E7-47EF-0F4B-8CB8-23D7253DC2E0}" destId="{467844ED-E216-424C-BA2D-9F996DCB528F}" srcOrd="0" destOrd="0" presId="urn:microsoft.com/office/officeart/2016/7/layout/LinearBlockProcessNumbered"/>
    <dgm:cxn modelId="{DDB78A9F-DBAF-9B44-92E7-E807A2B01F5A}" type="presParOf" srcId="{C46649E7-47EF-0F4B-8CB8-23D7253DC2E0}" destId="{95571D48-32A9-F54E-B003-64F7C3EFFF91}" srcOrd="1" destOrd="0" presId="urn:microsoft.com/office/officeart/2016/7/layout/LinearBlockProcessNumbered"/>
    <dgm:cxn modelId="{AA06D0CF-1C73-C945-B373-8B4967D6C68F}" type="presParOf" srcId="{C46649E7-47EF-0F4B-8CB8-23D7253DC2E0}" destId="{0D5F8059-6FFF-EC40-8E27-BAEA68BD5F84}" srcOrd="2" destOrd="0" presId="urn:microsoft.com/office/officeart/2016/7/layout/LinearBlockProcessNumbered"/>
    <dgm:cxn modelId="{29919FDE-ACB5-2F47-BAD1-0328B416C8E6}" type="presParOf" srcId="{A34DCE73-D1CB-5649-A2E3-444B3B92236C}" destId="{5193E176-8FEE-5A40-85A3-84C276224119}" srcOrd="1" destOrd="0" presId="urn:microsoft.com/office/officeart/2016/7/layout/LinearBlockProcessNumbered"/>
    <dgm:cxn modelId="{B5335A09-261B-BE48-86D8-ED92795952BE}" type="presParOf" srcId="{A34DCE73-D1CB-5649-A2E3-444B3B92236C}" destId="{726899F0-DC35-7946-B422-21F9C4841304}" srcOrd="2" destOrd="0" presId="urn:microsoft.com/office/officeart/2016/7/layout/LinearBlockProcessNumbered"/>
    <dgm:cxn modelId="{2A46FAAE-DD36-264E-858B-AC1D7A834D94}" type="presParOf" srcId="{726899F0-DC35-7946-B422-21F9C4841304}" destId="{288C30A8-D619-844F-A4FC-79C8C5F4F08E}" srcOrd="0" destOrd="0" presId="urn:microsoft.com/office/officeart/2016/7/layout/LinearBlockProcessNumbered"/>
    <dgm:cxn modelId="{468AEC69-B4D6-6047-8E1E-F027C81F0A09}" type="presParOf" srcId="{726899F0-DC35-7946-B422-21F9C4841304}" destId="{B8B26AAA-D3E5-E849-B197-3E821ABA32CE}" srcOrd="1" destOrd="0" presId="urn:microsoft.com/office/officeart/2016/7/layout/LinearBlockProcessNumbered"/>
    <dgm:cxn modelId="{B0BCE093-58AF-8645-B228-BC479F725CAB}" type="presParOf" srcId="{726899F0-DC35-7946-B422-21F9C4841304}" destId="{BA9D6455-8CD1-1142-933A-8993BF476BE7}" srcOrd="2" destOrd="0" presId="urn:microsoft.com/office/officeart/2016/7/layout/LinearBlockProcessNumbered"/>
    <dgm:cxn modelId="{4E1D3F41-DB73-7C49-B14E-19DED8FF4A06}" type="presParOf" srcId="{A34DCE73-D1CB-5649-A2E3-444B3B92236C}" destId="{06FA7561-89F4-F646-A7C2-A494620DE4E6}" srcOrd="3" destOrd="0" presId="urn:microsoft.com/office/officeart/2016/7/layout/LinearBlockProcessNumbered"/>
    <dgm:cxn modelId="{00A92F91-7368-B447-A06B-949A7E74877F}" type="presParOf" srcId="{A34DCE73-D1CB-5649-A2E3-444B3B92236C}" destId="{F2EBE69B-862E-E84B-9C0F-E5D9D1B592E0}" srcOrd="4" destOrd="0" presId="urn:microsoft.com/office/officeart/2016/7/layout/LinearBlockProcessNumbered"/>
    <dgm:cxn modelId="{E90AD2CB-2F5E-4847-98BC-94F467D25D6A}" type="presParOf" srcId="{F2EBE69B-862E-E84B-9C0F-E5D9D1B592E0}" destId="{E8EFE24E-0D48-EF4F-8245-AFC0351DB1C6}" srcOrd="0" destOrd="0" presId="urn:microsoft.com/office/officeart/2016/7/layout/LinearBlockProcessNumbered"/>
    <dgm:cxn modelId="{6B66B5A1-423E-7445-A4F8-C728B681A9F6}" type="presParOf" srcId="{F2EBE69B-862E-E84B-9C0F-E5D9D1B592E0}" destId="{87636771-11B9-B344-96B0-3CF80E6881E9}" srcOrd="1" destOrd="0" presId="urn:microsoft.com/office/officeart/2016/7/layout/LinearBlockProcessNumbered"/>
    <dgm:cxn modelId="{A2C95199-00D9-7249-940E-27FD1763FA9B}" type="presParOf" srcId="{F2EBE69B-862E-E84B-9C0F-E5D9D1B592E0}" destId="{A2EB1A64-752F-F640-A401-2D0ECA4AAD4A}" srcOrd="2" destOrd="0" presId="urn:microsoft.com/office/officeart/2016/7/layout/LinearBlockProcessNumbered"/>
    <dgm:cxn modelId="{39E5C481-7416-7A47-8076-52ED515F7856}" type="presParOf" srcId="{A34DCE73-D1CB-5649-A2E3-444B3B92236C}" destId="{E721656C-3AF9-EC41-9994-F90020E5C84B}" srcOrd="5" destOrd="0" presId="urn:microsoft.com/office/officeart/2016/7/layout/LinearBlockProcessNumbered"/>
    <dgm:cxn modelId="{73BCC5FD-DE8B-CA49-8F93-E3875D13EDBB}" type="presParOf" srcId="{A34DCE73-D1CB-5649-A2E3-444B3B92236C}" destId="{F4CC4148-6DBC-064C-885B-7282C0EE9EB7}" srcOrd="6" destOrd="0" presId="urn:microsoft.com/office/officeart/2016/7/layout/LinearBlockProcessNumbered"/>
    <dgm:cxn modelId="{54DBA020-9034-8D4C-9C94-1E3845D23716}" type="presParOf" srcId="{F4CC4148-6DBC-064C-885B-7282C0EE9EB7}" destId="{10E15D0C-ED70-2E4A-B9CE-1993CD2A9B86}" srcOrd="0" destOrd="0" presId="urn:microsoft.com/office/officeart/2016/7/layout/LinearBlockProcessNumbered"/>
    <dgm:cxn modelId="{CF4E28BE-43E1-E74F-BDDD-1F0E04A7F51E}" type="presParOf" srcId="{F4CC4148-6DBC-064C-885B-7282C0EE9EB7}" destId="{582971F3-44A5-B54D-8621-0EDDD3FBB843}" srcOrd="1" destOrd="0" presId="urn:microsoft.com/office/officeart/2016/7/layout/LinearBlockProcessNumbered"/>
    <dgm:cxn modelId="{0960CAAE-D1A1-F845-8AAE-0D89239E3382}" type="presParOf" srcId="{F4CC4148-6DBC-064C-885B-7282C0EE9EB7}" destId="{BB288EC5-01DB-2D46-A3AA-7719580F1D99}"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B9D49D3-29E5-4872-AA07-13FFF50ACBE1}" type="doc">
      <dgm:prSet loTypeId="urn:microsoft.com/office/officeart/2016/7/layout/VerticalDownArrowProcess" loCatId="process" qsTypeId="urn:microsoft.com/office/officeart/2005/8/quickstyle/simple5" qsCatId="simple" csTypeId="urn:microsoft.com/office/officeart/2005/8/colors/colorful4" csCatId="colorful" phldr="1"/>
      <dgm:spPr/>
      <dgm:t>
        <a:bodyPr/>
        <a:lstStyle/>
        <a:p>
          <a:endParaRPr lang="en-US"/>
        </a:p>
      </dgm:t>
    </dgm:pt>
    <dgm:pt modelId="{118F4F77-3F7D-449B-9AF9-C2FE4FF871E8}">
      <dgm:prSet custT="1"/>
      <dgm:spPr/>
      <dgm:t>
        <a:bodyPr/>
        <a:lstStyle/>
        <a:p>
          <a:r>
            <a:rPr lang="en-US" sz="1400" dirty="0">
              <a:latin typeface="+mn-lt"/>
              <a:ea typeface="Avenir Next Condensed" charset="0"/>
              <a:cs typeface="Avenir Next Condensed" charset="0"/>
            </a:rPr>
            <a:t>Step 1 - Gather</a:t>
          </a:r>
        </a:p>
      </dgm:t>
    </dgm:pt>
    <dgm:pt modelId="{30A3B972-CDFE-4CD1-8BBE-A1BD92DBD592}" type="parTrans" cxnId="{20BF19D8-A83F-4F37-AD73-A876D34C77B7}">
      <dgm:prSet/>
      <dgm:spPr/>
      <dgm:t>
        <a:bodyPr/>
        <a:lstStyle/>
        <a:p>
          <a:endParaRPr lang="en-US"/>
        </a:p>
      </dgm:t>
    </dgm:pt>
    <dgm:pt modelId="{E8C578CD-F77D-4171-9E1F-C2A72BCDD79F}" type="sibTrans" cxnId="{20BF19D8-A83F-4F37-AD73-A876D34C77B7}">
      <dgm:prSet/>
      <dgm:spPr/>
      <dgm:t>
        <a:bodyPr/>
        <a:lstStyle/>
        <a:p>
          <a:endParaRPr lang="en-US"/>
        </a:p>
      </dgm:t>
    </dgm:pt>
    <dgm:pt modelId="{5B747BE7-764E-4D94-98C5-8591A0BB81CA}">
      <dgm:prSet custT="1"/>
      <dgm:spPr/>
      <dgm:t>
        <a:bodyPr/>
        <a:lstStyle/>
        <a:p>
          <a:r>
            <a:rPr lang="en-US" sz="1400" dirty="0">
              <a:latin typeface="+mn-lt"/>
              <a:ea typeface="Avenir Next Condensed" charset="0"/>
              <a:cs typeface="Avenir Next Condensed" charset="0"/>
            </a:rPr>
            <a:t>Gather appropriate materials.</a:t>
          </a:r>
        </a:p>
      </dgm:t>
    </dgm:pt>
    <dgm:pt modelId="{33B4B385-8B1C-4567-A018-9EFBF033C43F}" type="parTrans" cxnId="{5978449A-7B7F-42E9-822D-BA2DC869F6EB}">
      <dgm:prSet/>
      <dgm:spPr/>
      <dgm:t>
        <a:bodyPr/>
        <a:lstStyle/>
        <a:p>
          <a:endParaRPr lang="en-US"/>
        </a:p>
      </dgm:t>
    </dgm:pt>
    <dgm:pt modelId="{772B6C5F-814D-44F7-B44A-7B585544DC65}" type="sibTrans" cxnId="{5978449A-7B7F-42E9-822D-BA2DC869F6EB}">
      <dgm:prSet/>
      <dgm:spPr/>
      <dgm:t>
        <a:bodyPr/>
        <a:lstStyle/>
        <a:p>
          <a:endParaRPr lang="en-US"/>
        </a:p>
      </dgm:t>
    </dgm:pt>
    <dgm:pt modelId="{36592483-428B-4195-AC79-F3F8DB684A9E}">
      <dgm:prSet custT="1"/>
      <dgm:spPr/>
      <dgm:t>
        <a:bodyPr/>
        <a:lstStyle/>
        <a:p>
          <a:r>
            <a:rPr lang="en-US" sz="1400" dirty="0">
              <a:latin typeface="+mn-lt"/>
              <a:ea typeface="Avenir Next Condensed" charset="0"/>
              <a:cs typeface="Avenir Next Condensed" charset="0"/>
            </a:rPr>
            <a:t>Step 2 - Greet</a:t>
          </a:r>
        </a:p>
      </dgm:t>
    </dgm:pt>
    <dgm:pt modelId="{9F7F72B7-A197-471F-8AD0-502A60C886D3}" type="parTrans" cxnId="{E67901C5-63BF-45BA-8D5F-C20EC6CB3B87}">
      <dgm:prSet/>
      <dgm:spPr/>
      <dgm:t>
        <a:bodyPr/>
        <a:lstStyle/>
        <a:p>
          <a:endParaRPr lang="en-US"/>
        </a:p>
      </dgm:t>
    </dgm:pt>
    <dgm:pt modelId="{20C67563-D6E2-4EB5-928D-8ACCFB38123C}" type="sibTrans" cxnId="{E67901C5-63BF-45BA-8D5F-C20EC6CB3B87}">
      <dgm:prSet/>
      <dgm:spPr/>
      <dgm:t>
        <a:bodyPr/>
        <a:lstStyle/>
        <a:p>
          <a:endParaRPr lang="en-US"/>
        </a:p>
      </dgm:t>
    </dgm:pt>
    <dgm:pt modelId="{AD60CF61-966F-438B-97EC-32328F4D3026}">
      <dgm:prSet custT="1"/>
      <dgm:spPr/>
      <dgm:t>
        <a:bodyPr/>
        <a:lstStyle/>
        <a:p>
          <a:r>
            <a:rPr lang="en-US" sz="1400" dirty="0">
              <a:latin typeface="+mn-lt"/>
              <a:ea typeface="Avenir Next Condensed" charset="0"/>
              <a:cs typeface="Avenir Next Condensed" charset="0"/>
            </a:rPr>
            <a:t>Greet the caregiver, explain procedures, and ensure his/her comfort. If appropriate, complete consent procedures.</a:t>
          </a:r>
        </a:p>
      </dgm:t>
    </dgm:pt>
    <dgm:pt modelId="{B3B0B0A9-BB11-4549-97A4-9B25EF5E7DBE}" type="parTrans" cxnId="{B0C63DCE-C5D1-4EF5-A744-A9EE82408B5E}">
      <dgm:prSet/>
      <dgm:spPr/>
      <dgm:t>
        <a:bodyPr/>
        <a:lstStyle/>
        <a:p>
          <a:endParaRPr lang="en-US"/>
        </a:p>
      </dgm:t>
    </dgm:pt>
    <dgm:pt modelId="{878F7FB8-DC71-4139-BAF8-EF6F2224B06A}" type="sibTrans" cxnId="{B0C63DCE-C5D1-4EF5-A744-A9EE82408B5E}">
      <dgm:prSet/>
      <dgm:spPr/>
      <dgm:t>
        <a:bodyPr/>
        <a:lstStyle/>
        <a:p>
          <a:endParaRPr lang="en-US"/>
        </a:p>
      </dgm:t>
    </dgm:pt>
    <dgm:pt modelId="{6750572F-FBDA-4C36-9F39-CB2E5C60BB35}">
      <dgm:prSet custT="1"/>
      <dgm:spPr/>
      <dgm:t>
        <a:bodyPr/>
        <a:lstStyle/>
        <a:p>
          <a:r>
            <a:rPr lang="en-US" sz="1400" dirty="0">
              <a:latin typeface="+mn-lt"/>
              <a:ea typeface="Avenir Next Condensed" charset="0"/>
              <a:cs typeface="Avenir Next Condensed" charset="0"/>
            </a:rPr>
            <a:t>Step 3 - Answer</a:t>
          </a:r>
        </a:p>
      </dgm:t>
    </dgm:pt>
    <dgm:pt modelId="{7B899441-2058-42DD-AEB0-3D866B5633F8}" type="parTrans" cxnId="{791E5725-3ACD-4620-AA4F-3E8EF0F6BC43}">
      <dgm:prSet/>
      <dgm:spPr/>
      <dgm:t>
        <a:bodyPr/>
        <a:lstStyle/>
        <a:p>
          <a:endParaRPr lang="en-US"/>
        </a:p>
      </dgm:t>
    </dgm:pt>
    <dgm:pt modelId="{F1605362-5099-47FA-AA15-86731C0F2F70}" type="sibTrans" cxnId="{791E5725-3ACD-4620-AA4F-3E8EF0F6BC43}">
      <dgm:prSet/>
      <dgm:spPr/>
      <dgm:t>
        <a:bodyPr/>
        <a:lstStyle/>
        <a:p>
          <a:endParaRPr lang="en-US"/>
        </a:p>
      </dgm:t>
    </dgm:pt>
    <dgm:pt modelId="{18F86E0F-242D-42E1-AB3C-2CB6FA263BE5}">
      <dgm:prSet custT="1"/>
      <dgm:spPr/>
      <dgm:t>
        <a:bodyPr/>
        <a:lstStyle/>
        <a:p>
          <a:r>
            <a:rPr lang="en-US" sz="1400" dirty="0">
              <a:latin typeface="+mn-lt"/>
              <a:ea typeface="Avenir Next Condensed" charset="0"/>
              <a:cs typeface="Avenir Next Condensed" charset="0"/>
            </a:rPr>
            <a:t>Pause and make sure caregiver has time to ask questions. Answer all questions.</a:t>
          </a:r>
        </a:p>
      </dgm:t>
    </dgm:pt>
    <dgm:pt modelId="{318DFA1A-7D45-4A0F-93B3-C0EDA62DBFF0}" type="parTrans" cxnId="{132A2A5D-1C3B-4CE1-AA9B-EA290B99719B}">
      <dgm:prSet/>
      <dgm:spPr/>
      <dgm:t>
        <a:bodyPr/>
        <a:lstStyle/>
        <a:p>
          <a:endParaRPr lang="en-US"/>
        </a:p>
      </dgm:t>
    </dgm:pt>
    <dgm:pt modelId="{40D65635-FF8E-4A69-BF79-5764526E7730}" type="sibTrans" cxnId="{132A2A5D-1C3B-4CE1-AA9B-EA290B99719B}">
      <dgm:prSet/>
      <dgm:spPr/>
      <dgm:t>
        <a:bodyPr/>
        <a:lstStyle/>
        <a:p>
          <a:endParaRPr lang="en-US"/>
        </a:p>
      </dgm:t>
    </dgm:pt>
    <dgm:pt modelId="{60A3C617-07FC-4116-B77E-D9875F10A44E}">
      <dgm:prSet custT="1"/>
      <dgm:spPr/>
      <dgm:t>
        <a:bodyPr/>
        <a:lstStyle/>
        <a:p>
          <a:r>
            <a:rPr lang="en-US" sz="1400" dirty="0">
              <a:latin typeface="+mn-lt"/>
              <a:ea typeface="Avenir Next Condensed" charset="0"/>
              <a:cs typeface="Avenir Next Condensed" charset="0"/>
            </a:rPr>
            <a:t>Step 4 - Fill Information</a:t>
          </a:r>
        </a:p>
      </dgm:t>
    </dgm:pt>
    <dgm:pt modelId="{C9373C92-E0F9-4B94-A3A8-A8AA0206BBDE}" type="parTrans" cxnId="{D81296D1-F0D9-4F30-A6A2-C7384F5FFE15}">
      <dgm:prSet/>
      <dgm:spPr/>
      <dgm:t>
        <a:bodyPr/>
        <a:lstStyle/>
        <a:p>
          <a:endParaRPr lang="en-US"/>
        </a:p>
      </dgm:t>
    </dgm:pt>
    <dgm:pt modelId="{C1B9E6C4-262A-4310-B5FC-BAC2395E5586}" type="sibTrans" cxnId="{D81296D1-F0D9-4F30-A6A2-C7384F5FFE15}">
      <dgm:prSet/>
      <dgm:spPr/>
      <dgm:t>
        <a:bodyPr/>
        <a:lstStyle/>
        <a:p>
          <a:endParaRPr lang="en-US"/>
        </a:p>
      </dgm:t>
    </dgm:pt>
    <dgm:pt modelId="{DFCE4BF8-EF09-4C4D-8417-5915262C38DC}">
      <dgm:prSet custT="1"/>
      <dgm:spPr/>
      <dgm:t>
        <a:bodyPr/>
        <a:lstStyle/>
        <a:p>
          <a:r>
            <a:rPr lang="en-US" sz="1400">
              <a:latin typeface="+mn-lt"/>
              <a:ea typeface="Avenir Next Condensed" charset="0"/>
              <a:cs typeface="Avenir Next Condensed" charset="0"/>
            </a:rPr>
            <a:t>Record the date, participant ID number, and any other relevant information on the response form.</a:t>
          </a:r>
        </a:p>
      </dgm:t>
    </dgm:pt>
    <dgm:pt modelId="{C2F391F5-FA57-4985-96E1-A9AF73044F76}" type="parTrans" cxnId="{75952FFC-1C8B-4BE5-93CB-CB4C7F9B355C}">
      <dgm:prSet/>
      <dgm:spPr/>
      <dgm:t>
        <a:bodyPr/>
        <a:lstStyle/>
        <a:p>
          <a:endParaRPr lang="en-US"/>
        </a:p>
      </dgm:t>
    </dgm:pt>
    <dgm:pt modelId="{7404DE0F-6D7C-4E58-88B5-A6A9E8A6AC98}" type="sibTrans" cxnId="{75952FFC-1C8B-4BE5-93CB-CB4C7F9B355C}">
      <dgm:prSet/>
      <dgm:spPr/>
      <dgm:t>
        <a:bodyPr/>
        <a:lstStyle/>
        <a:p>
          <a:endParaRPr lang="en-US"/>
        </a:p>
      </dgm:t>
    </dgm:pt>
    <dgm:pt modelId="{AF255B0F-B777-4623-BBEE-3739FB3DDD7F}">
      <dgm:prSet custT="1"/>
      <dgm:spPr/>
      <dgm:t>
        <a:bodyPr/>
        <a:lstStyle/>
        <a:p>
          <a:r>
            <a:rPr lang="en-US" sz="1400" dirty="0">
              <a:latin typeface="+mn-lt"/>
              <a:ea typeface="Avenir Next Condensed" charset="0"/>
              <a:cs typeface="Avenir Next Condensed" charset="0"/>
            </a:rPr>
            <a:t>Step 5 - Confirm Age</a:t>
          </a:r>
        </a:p>
      </dgm:t>
    </dgm:pt>
    <dgm:pt modelId="{23152421-AD00-4FED-B9E7-FDF011522227}" type="parTrans" cxnId="{D482CABF-8887-4A6E-819D-15818B00388A}">
      <dgm:prSet/>
      <dgm:spPr/>
      <dgm:t>
        <a:bodyPr/>
        <a:lstStyle/>
        <a:p>
          <a:endParaRPr lang="en-US"/>
        </a:p>
      </dgm:t>
    </dgm:pt>
    <dgm:pt modelId="{EA18FF4A-ED47-4B5C-BB96-B02B783AF66F}" type="sibTrans" cxnId="{D482CABF-8887-4A6E-819D-15818B00388A}">
      <dgm:prSet/>
      <dgm:spPr/>
      <dgm:t>
        <a:bodyPr/>
        <a:lstStyle/>
        <a:p>
          <a:endParaRPr lang="en-US"/>
        </a:p>
      </dgm:t>
    </dgm:pt>
    <dgm:pt modelId="{D925C75B-D6AC-443D-B13F-645E5FC3D54A}">
      <dgm:prSet custT="1"/>
      <dgm:spPr/>
      <dgm:t>
        <a:bodyPr/>
        <a:lstStyle/>
        <a:p>
          <a:r>
            <a:rPr lang="en-US" sz="1400" dirty="0">
              <a:latin typeface="+mn-lt"/>
              <a:ea typeface="Avenir Next Condensed" charset="0"/>
              <a:cs typeface="Avenir Next Condensed" charset="0"/>
            </a:rPr>
            <a:t>Confirm and record the child’s age and date of birth.  Select appropriate set of items for administration based on age rules.</a:t>
          </a:r>
        </a:p>
      </dgm:t>
    </dgm:pt>
    <dgm:pt modelId="{78879ECF-E9E5-42E0-A050-E142C246861D}" type="parTrans" cxnId="{9BD82028-42FC-4CB7-8DB4-DF08F51AFEAF}">
      <dgm:prSet/>
      <dgm:spPr/>
      <dgm:t>
        <a:bodyPr/>
        <a:lstStyle/>
        <a:p>
          <a:endParaRPr lang="en-US"/>
        </a:p>
      </dgm:t>
    </dgm:pt>
    <dgm:pt modelId="{C441ACCB-B623-40CC-A3B5-A3ACDA57FF91}" type="sibTrans" cxnId="{9BD82028-42FC-4CB7-8DB4-DF08F51AFEAF}">
      <dgm:prSet/>
      <dgm:spPr/>
      <dgm:t>
        <a:bodyPr/>
        <a:lstStyle/>
        <a:p>
          <a:endParaRPr lang="en-US"/>
        </a:p>
      </dgm:t>
    </dgm:pt>
    <dgm:pt modelId="{399F2999-23DA-400E-9D6C-8E1F64534183}">
      <dgm:prSet custT="1"/>
      <dgm:spPr>
        <a:ln w="28575">
          <a:solidFill>
            <a:srgbClr val="FFFF00"/>
          </a:solidFill>
        </a:ln>
      </dgm:spPr>
      <dgm:t>
        <a:bodyPr/>
        <a:lstStyle/>
        <a:p>
          <a:r>
            <a:rPr lang="en-US" sz="1400" dirty="0">
              <a:latin typeface="+mn-lt"/>
              <a:ea typeface="Avenir Next Condensed" charset="0"/>
              <a:cs typeface="Avenir Next Condensed" charset="0"/>
            </a:rPr>
            <a:t>Step 6 - Read Instructions</a:t>
          </a:r>
        </a:p>
      </dgm:t>
    </dgm:pt>
    <dgm:pt modelId="{0F1500ED-9BCA-4E97-BAF4-FC2F7E521FB4}" type="parTrans" cxnId="{017A74A7-103B-42AC-BA36-4BEF9E886A3E}">
      <dgm:prSet/>
      <dgm:spPr/>
      <dgm:t>
        <a:bodyPr/>
        <a:lstStyle/>
        <a:p>
          <a:endParaRPr lang="en-US"/>
        </a:p>
      </dgm:t>
    </dgm:pt>
    <dgm:pt modelId="{16ED64C1-4CF5-483A-80EC-5CAF7B7A82F6}" type="sibTrans" cxnId="{017A74A7-103B-42AC-BA36-4BEF9E886A3E}">
      <dgm:prSet/>
      <dgm:spPr/>
      <dgm:t>
        <a:bodyPr/>
        <a:lstStyle/>
        <a:p>
          <a:endParaRPr lang="en-US"/>
        </a:p>
      </dgm:t>
    </dgm:pt>
    <dgm:pt modelId="{59CFBEFC-BE58-467D-BB59-071E6B1990F4}">
      <dgm:prSet custT="1"/>
      <dgm:spPr>
        <a:ln w="28575">
          <a:solidFill>
            <a:srgbClr val="FFFF00"/>
          </a:solidFill>
        </a:ln>
      </dgm:spPr>
      <dgm:t>
        <a:bodyPr/>
        <a:lstStyle/>
        <a:p>
          <a:r>
            <a:rPr lang="en-US" sz="1400" dirty="0">
              <a:latin typeface="+mn-lt"/>
              <a:ea typeface="Avenir Next Condensed" charset="0"/>
              <a:cs typeface="Avenir Next Condensed" charset="0"/>
            </a:rPr>
            <a:t>Read the instruction prompt exactly as written.</a:t>
          </a:r>
        </a:p>
      </dgm:t>
    </dgm:pt>
    <dgm:pt modelId="{54ADF54B-6791-4A1C-93AB-69C975AF9C02}" type="parTrans" cxnId="{9EF2A1A6-0DE9-44D1-957B-87BB941E224D}">
      <dgm:prSet/>
      <dgm:spPr/>
      <dgm:t>
        <a:bodyPr/>
        <a:lstStyle/>
        <a:p>
          <a:endParaRPr lang="en-US"/>
        </a:p>
      </dgm:t>
    </dgm:pt>
    <dgm:pt modelId="{16AEFB2F-69B6-4513-A314-F3EF33CD50F7}" type="sibTrans" cxnId="{9EF2A1A6-0DE9-44D1-957B-87BB941E224D}">
      <dgm:prSet/>
      <dgm:spPr/>
      <dgm:t>
        <a:bodyPr/>
        <a:lstStyle/>
        <a:p>
          <a:endParaRPr lang="en-US"/>
        </a:p>
      </dgm:t>
    </dgm:pt>
    <dgm:pt modelId="{18474BED-B0D1-4C6A-9EB5-E18009AF03A1}">
      <dgm:prSet custT="1"/>
      <dgm:spPr/>
      <dgm:t>
        <a:bodyPr/>
        <a:lstStyle/>
        <a:p>
          <a:r>
            <a:rPr lang="en-US" sz="1400" dirty="0">
              <a:latin typeface="+mn-lt"/>
              <a:ea typeface="Avenir Next Condensed" charset="0"/>
              <a:cs typeface="Avenir Next Condensed" charset="0"/>
            </a:rPr>
            <a:t>Step 7 - Record</a:t>
          </a:r>
        </a:p>
      </dgm:t>
    </dgm:pt>
    <dgm:pt modelId="{EADE35D2-C16A-447C-99F5-B55DDACB3BE4}" type="parTrans" cxnId="{02A7B859-7E99-4E8A-9E6A-83C3CF6E4F34}">
      <dgm:prSet/>
      <dgm:spPr/>
      <dgm:t>
        <a:bodyPr/>
        <a:lstStyle/>
        <a:p>
          <a:endParaRPr lang="en-US"/>
        </a:p>
      </dgm:t>
    </dgm:pt>
    <dgm:pt modelId="{8BAE760E-B63F-47FB-9469-94DB80FC2195}" type="sibTrans" cxnId="{02A7B859-7E99-4E8A-9E6A-83C3CF6E4F34}">
      <dgm:prSet/>
      <dgm:spPr/>
      <dgm:t>
        <a:bodyPr/>
        <a:lstStyle/>
        <a:p>
          <a:endParaRPr lang="en-US"/>
        </a:p>
      </dgm:t>
    </dgm:pt>
    <dgm:pt modelId="{6DBE7C1D-90EF-4417-8C88-BB451682D342}">
      <dgm:prSet custT="1"/>
      <dgm:spPr/>
      <dgm:t>
        <a:bodyPr/>
        <a:lstStyle/>
        <a:p>
          <a:r>
            <a:rPr lang="en-US" sz="1400" dirty="0">
              <a:latin typeface="+mn-lt"/>
              <a:ea typeface="Avenir Next Condensed" charset="0"/>
              <a:cs typeface="Avenir Next Condensed" charset="0"/>
            </a:rPr>
            <a:t>Beginning at the appropriate item for the child’s age, administer each item in order, exactly as written, and record caregiver responses.  </a:t>
          </a:r>
        </a:p>
      </dgm:t>
    </dgm:pt>
    <dgm:pt modelId="{7E3CCF41-7922-4C3D-B672-05D83B8E6CD0}" type="parTrans" cxnId="{6AFF6ABB-30A2-434A-B760-83DCBF645E48}">
      <dgm:prSet/>
      <dgm:spPr/>
      <dgm:t>
        <a:bodyPr/>
        <a:lstStyle/>
        <a:p>
          <a:endParaRPr lang="en-US"/>
        </a:p>
      </dgm:t>
    </dgm:pt>
    <dgm:pt modelId="{1F519E88-3B6B-4F9C-BE98-35F71DB50907}" type="sibTrans" cxnId="{6AFF6ABB-30A2-434A-B760-83DCBF645E48}">
      <dgm:prSet/>
      <dgm:spPr/>
      <dgm:t>
        <a:bodyPr/>
        <a:lstStyle/>
        <a:p>
          <a:endParaRPr lang="en-US"/>
        </a:p>
      </dgm:t>
    </dgm:pt>
    <dgm:pt modelId="{F9741D1F-74E3-4E99-8096-29732B26AB17}">
      <dgm:prSet custT="1"/>
      <dgm:spPr/>
      <dgm:t>
        <a:bodyPr/>
        <a:lstStyle/>
        <a:p>
          <a:r>
            <a:rPr lang="en-US" sz="1400" dirty="0">
              <a:latin typeface="+mn-lt"/>
              <a:ea typeface="Avenir Next Condensed" charset="0"/>
              <a:cs typeface="Avenir Next Condensed" charset="0"/>
            </a:rPr>
            <a:t>Step 8 - Review</a:t>
          </a:r>
        </a:p>
      </dgm:t>
    </dgm:pt>
    <dgm:pt modelId="{DBC40F73-977C-421B-92EB-955C3D391A3C}" type="parTrans" cxnId="{F48482DE-0514-417E-9316-9A33DCA385F0}">
      <dgm:prSet/>
      <dgm:spPr/>
      <dgm:t>
        <a:bodyPr/>
        <a:lstStyle/>
        <a:p>
          <a:endParaRPr lang="en-US"/>
        </a:p>
      </dgm:t>
    </dgm:pt>
    <dgm:pt modelId="{757106D6-73E7-41E1-BF1B-89A3FEADB5B6}" type="sibTrans" cxnId="{F48482DE-0514-417E-9316-9A33DCA385F0}">
      <dgm:prSet/>
      <dgm:spPr/>
      <dgm:t>
        <a:bodyPr/>
        <a:lstStyle/>
        <a:p>
          <a:endParaRPr lang="en-US"/>
        </a:p>
      </dgm:t>
    </dgm:pt>
    <dgm:pt modelId="{63C8580E-EFDD-4041-B8A3-C788EF76290C}">
      <dgm:prSet custT="1"/>
      <dgm:spPr/>
      <dgm:t>
        <a:bodyPr/>
        <a:lstStyle/>
        <a:p>
          <a:r>
            <a:rPr lang="en-US" sz="1400" dirty="0">
              <a:latin typeface="+mn-lt"/>
              <a:ea typeface="Avenir Next Condensed" charset="0"/>
              <a:cs typeface="Avenir Next Condensed" charset="0"/>
            </a:rPr>
            <a:t>Check all items have been completed and thank the caregiver for his/her participation.</a:t>
          </a:r>
        </a:p>
      </dgm:t>
    </dgm:pt>
    <dgm:pt modelId="{843A22C0-4F70-4C08-9A39-F9111CC56E55}" type="parTrans" cxnId="{CCB37687-E82A-446E-9548-13AEBB216389}">
      <dgm:prSet/>
      <dgm:spPr/>
      <dgm:t>
        <a:bodyPr/>
        <a:lstStyle/>
        <a:p>
          <a:endParaRPr lang="en-US"/>
        </a:p>
      </dgm:t>
    </dgm:pt>
    <dgm:pt modelId="{557A57D0-6AB0-4039-A842-26B147976581}" type="sibTrans" cxnId="{CCB37687-E82A-446E-9548-13AEBB216389}">
      <dgm:prSet/>
      <dgm:spPr/>
      <dgm:t>
        <a:bodyPr/>
        <a:lstStyle/>
        <a:p>
          <a:endParaRPr lang="en-US"/>
        </a:p>
      </dgm:t>
    </dgm:pt>
    <dgm:pt modelId="{0FBF07A3-6BB4-324D-9B40-17CAEF23E634}" type="pres">
      <dgm:prSet presAssocID="{7B9D49D3-29E5-4872-AA07-13FFF50ACBE1}" presName="Name0" presStyleCnt="0">
        <dgm:presLayoutVars>
          <dgm:dir/>
          <dgm:animLvl val="lvl"/>
          <dgm:resizeHandles val="exact"/>
        </dgm:presLayoutVars>
      </dgm:prSet>
      <dgm:spPr/>
    </dgm:pt>
    <dgm:pt modelId="{FE662946-B1FC-A84C-8D50-78A9CFF1C013}" type="pres">
      <dgm:prSet presAssocID="{F9741D1F-74E3-4E99-8096-29732B26AB17}" presName="boxAndChildren" presStyleCnt="0"/>
      <dgm:spPr/>
    </dgm:pt>
    <dgm:pt modelId="{70CD6D6D-D29F-8640-96FA-275FCF501E01}" type="pres">
      <dgm:prSet presAssocID="{F9741D1F-74E3-4E99-8096-29732B26AB17}" presName="parentTextBox" presStyleLbl="alignNode1" presStyleIdx="0" presStyleCnt="8" custScaleY="2000000"/>
      <dgm:spPr/>
    </dgm:pt>
    <dgm:pt modelId="{4346F2EB-F698-3C4F-BC1E-942EC7D4501A}" type="pres">
      <dgm:prSet presAssocID="{F9741D1F-74E3-4E99-8096-29732B26AB17}" presName="descendantBox" presStyleLbl="bgAccFollowNode1" presStyleIdx="0" presStyleCnt="8" custScaleY="2000000"/>
      <dgm:spPr/>
    </dgm:pt>
    <dgm:pt modelId="{1352FD26-8DD5-C341-BC75-2D22401B53F6}" type="pres">
      <dgm:prSet presAssocID="{8BAE760E-B63F-47FB-9469-94DB80FC2195}" presName="sp" presStyleCnt="0"/>
      <dgm:spPr/>
    </dgm:pt>
    <dgm:pt modelId="{67928098-A719-B144-8819-27E60A2F2504}" type="pres">
      <dgm:prSet presAssocID="{18474BED-B0D1-4C6A-9EB5-E18009AF03A1}" presName="arrowAndChildren" presStyleCnt="0"/>
      <dgm:spPr/>
    </dgm:pt>
    <dgm:pt modelId="{BD816501-378B-314F-824F-6CADDBA38C12}" type="pres">
      <dgm:prSet presAssocID="{18474BED-B0D1-4C6A-9EB5-E18009AF03A1}" presName="parentTextArrow" presStyleLbl="node1" presStyleIdx="0" presStyleCnt="0"/>
      <dgm:spPr/>
    </dgm:pt>
    <dgm:pt modelId="{BFA2F609-4AEE-E44E-958F-60E2C65268CA}" type="pres">
      <dgm:prSet presAssocID="{18474BED-B0D1-4C6A-9EB5-E18009AF03A1}" presName="arrow" presStyleLbl="alignNode1" presStyleIdx="1" presStyleCnt="8" custScaleY="2000000"/>
      <dgm:spPr/>
    </dgm:pt>
    <dgm:pt modelId="{F8FCCDAD-F141-9748-9A50-75BDE7C94D18}" type="pres">
      <dgm:prSet presAssocID="{18474BED-B0D1-4C6A-9EB5-E18009AF03A1}" presName="descendantArrow" presStyleLbl="bgAccFollowNode1" presStyleIdx="1" presStyleCnt="8" custScaleY="2000000"/>
      <dgm:spPr/>
    </dgm:pt>
    <dgm:pt modelId="{6CC6AF19-BF14-D943-BEF7-C49F721E7268}" type="pres">
      <dgm:prSet presAssocID="{16ED64C1-4CF5-483A-80EC-5CAF7B7A82F6}" presName="sp" presStyleCnt="0"/>
      <dgm:spPr/>
    </dgm:pt>
    <dgm:pt modelId="{963D2273-2B06-D24E-BC90-0EF32F3808A9}" type="pres">
      <dgm:prSet presAssocID="{399F2999-23DA-400E-9D6C-8E1F64534183}" presName="arrowAndChildren" presStyleCnt="0"/>
      <dgm:spPr/>
    </dgm:pt>
    <dgm:pt modelId="{D064E3E0-FFD2-8544-97ED-C6102ABA551D}" type="pres">
      <dgm:prSet presAssocID="{399F2999-23DA-400E-9D6C-8E1F64534183}" presName="parentTextArrow" presStyleLbl="node1" presStyleIdx="0" presStyleCnt="0"/>
      <dgm:spPr/>
    </dgm:pt>
    <dgm:pt modelId="{6D05FA40-4733-8348-8FC5-2A78D3046C68}" type="pres">
      <dgm:prSet presAssocID="{399F2999-23DA-400E-9D6C-8E1F64534183}" presName="arrow" presStyleLbl="alignNode1" presStyleIdx="2" presStyleCnt="8" custScaleY="2000000"/>
      <dgm:spPr/>
    </dgm:pt>
    <dgm:pt modelId="{F53E9DC0-F61A-7548-BF2A-384926AA5331}" type="pres">
      <dgm:prSet presAssocID="{399F2999-23DA-400E-9D6C-8E1F64534183}" presName="descendantArrow" presStyleLbl="bgAccFollowNode1" presStyleIdx="2" presStyleCnt="8" custScaleY="2000000"/>
      <dgm:spPr/>
    </dgm:pt>
    <dgm:pt modelId="{0189CB32-812B-F541-B7A0-0A9A716BA21C}" type="pres">
      <dgm:prSet presAssocID="{EA18FF4A-ED47-4B5C-BB96-B02B783AF66F}" presName="sp" presStyleCnt="0"/>
      <dgm:spPr/>
    </dgm:pt>
    <dgm:pt modelId="{9ED544B1-F886-4D4D-B0CD-B3CBCB4946D1}" type="pres">
      <dgm:prSet presAssocID="{AF255B0F-B777-4623-BBEE-3739FB3DDD7F}" presName="arrowAndChildren" presStyleCnt="0"/>
      <dgm:spPr/>
    </dgm:pt>
    <dgm:pt modelId="{F9B10ED1-0512-4541-AD18-74C4A1C55A74}" type="pres">
      <dgm:prSet presAssocID="{AF255B0F-B777-4623-BBEE-3739FB3DDD7F}" presName="parentTextArrow" presStyleLbl="node1" presStyleIdx="0" presStyleCnt="0"/>
      <dgm:spPr/>
    </dgm:pt>
    <dgm:pt modelId="{F1721C39-2D72-614E-8110-1E98C7133945}" type="pres">
      <dgm:prSet presAssocID="{AF255B0F-B777-4623-BBEE-3739FB3DDD7F}" presName="arrow" presStyleLbl="alignNode1" presStyleIdx="3" presStyleCnt="8" custScaleY="2000000"/>
      <dgm:spPr/>
    </dgm:pt>
    <dgm:pt modelId="{ECC8192D-B998-7640-9F84-CEA0EBE5B313}" type="pres">
      <dgm:prSet presAssocID="{AF255B0F-B777-4623-BBEE-3739FB3DDD7F}" presName="descendantArrow" presStyleLbl="bgAccFollowNode1" presStyleIdx="3" presStyleCnt="8" custScaleY="2000000"/>
      <dgm:spPr/>
    </dgm:pt>
    <dgm:pt modelId="{40951BA3-70E8-BA42-962A-53582224EBDA}" type="pres">
      <dgm:prSet presAssocID="{C1B9E6C4-262A-4310-B5FC-BAC2395E5586}" presName="sp" presStyleCnt="0"/>
      <dgm:spPr/>
    </dgm:pt>
    <dgm:pt modelId="{8DFC7587-83AA-F046-A69B-F3FDAB71EE34}" type="pres">
      <dgm:prSet presAssocID="{60A3C617-07FC-4116-B77E-D9875F10A44E}" presName="arrowAndChildren" presStyleCnt="0"/>
      <dgm:spPr/>
    </dgm:pt>
    <dgm:pt modelId="{D1F244C3-CEFD-784C-89C0-BEDBCEB47503}" type="pres">
      <dgm:prSet presAssocID="{60A3C617-07FC-4116-B77E-D9875F10A44E}" presName="parentTextArrow" presStyleLbl="node1" presStyleIdx="0" presStyleCnt="0"/>
      <dgm:spPr/>
    </dgm:pt>
    <dgm:pt modelId="{537ECADD-12C4-2940-98AD-E9C5A69D8177}" type="pres">
      <dgm:prSet presAssocID="{60A3C617-07FC-4116-B77E-D9875F10A44E}" presName="arrow" presStyleLbl="alignNode1" presStyleIdx="4" presStyleCnt="8" custScaleY="2000000"/>
      <dgm:spPr/>
    </dgm:pt>
    <dgm:pt modelId="{2181C7C0-6DC9-6F4F-8231-F2369E8CF90D}" type="pres">
      <dgm:prSet presAssocID="{60A3C617-07FC-4116-B77E-D9875F10A44E}" presName="descendantArrow" presStyleLbl="bgAccFollowNode1" presStyleIdx="4" presStyleCnt="8" custScaleY="2000000"/>
      <dgm:spPr/>
    </dgm:pt>
    <dgm:pt modelId="{042E079D-BA9C-A04F-B2A4-7CB863662086}" type="pres">
      <dgm:prSet presAssocID="{F1605362-5099-47FA-AA15-86731C0F2F70}" presName="sp" presStyleCnt="0"/>
      <dgm:spPr/>
    </dgm:pt>
    <dgm:pt modelId="{924E30BD-9CBB-7B49-B15D-749F364EBE4F}" type="pres">
      <dgm:prSet presAssocID="{6750572F-FBDA-4C36-9F39-CB2E5C60BB35}" presName="arrowAndChildren" presStyleCnt="0"/>
      <dgm:spPr/>
    </dgm:pt>
    <dgm:pt modelId="{16284FA1-FA23-684A-8544-896021BF5661}" type="pres">
      <dgm:prSet presAssocID="{6750572F-FBDA-4C36-9F39-CB2E5C60BB35}" presName="parentTextArrow" presStyleLbl="node1" presStyleIdx="0" presStyleCnt="0"/>
      <dgm:spPr/>
    </dgm:pt>
    <dgm:pt modelId="{C1A6DC92-4BB3-1846-83EA-2C299676BF80}" type="pres">
      <dgm:prSet presAssocID="{6750572F-FBDA-4C36-9F39-CB2E5C60BB35}" presName="arrow" presStyleLbl="alignNode1" presStyleIdx="5" presStyleCnt="8" custScaleY="2000000"/>
      <dgm:spPr/>
    </dgm:pt>
    <dgm:pt modelId="{9A11C9AC-E30F-BB48-9558-45B2E5B8E8F6}" type="pres">
      <dgm:prSet presAssocID="{6750572F-FBDA-4C36-9F39-CB2E5C60BB35}" presName="descendantArrow" presStyleLbl="bgAccFollowNode1" presStyleIdx="5" presStyleCnt="8" custScaleY="2000000"/>
      <dgm:spPr/>
    </dgm:pt>
    <dgm:pt modelId="{FA7724DA-FA5C-AD45-A8D9-3E07D7BEC2D0}" type="pres">
      <dgm:prSet presAssocID="{20C67563-D6E2-4EB5-928D-8ACCFB38123C}" presName="sp" presStyleCnt="0"/>
      <dgm:spPr/>
    </dgm:pt>
    <dgm:pt modelId="{B9CE44F0-AEBC-3C49-9269-70276934A03C}" type="pres">
      <dgm:prSet presAssocID="{36592483-428B-4195-AC79-F3F8DB684A9E}" presName="arrowAndChildren" presStyleCnt="0"/>
      <dgm:spPr/>
    </dgm:pt>
    <dgm:pt modelId="{E975221C-3FE5-9A49-8860-04371DF8EA1B}" type="pres">
      <dgm:prSet presAssocID="{36592483-428B-4195-AC79-F3F8DB684A9E}" presName="parentTextArrow" presStyleLbl="node1" presStyleIdx="0" presStyleCnt="0"/>
      <dgm:spPr/>
    </dgm:pt>
    <dgm:pt modelId="{87FBCF95-A042-2B42-ACC4-C655026C2224}" type="pres">
      <dgm:prSet presAssocID="{36592483-428B-4195-AC79-F3F8DB684A9E}" presName="arrow" presStyleLbl="alignNode1" presStyleIdx="6" presStyleCnt="8" custScaleY="2000000"/>
      <dgm:spPr/>
    </dgm:pt>
    <dgm:pt modelId="{9A13BB16-2AB8-6F4B-B6FE-998FEB4FBDA4}" type="pres">
      <dgm:prSet presAssocID="{36592483-428B-4195-AC79-F3F8DB684A9E}" presName="descendantArrow" presStyleLbl="bgAccFollowNode1" presStyleIdx="6" presStyleCnt="8" custScaleY="2000000"/>
      <dgm:spPr/>
    </dgm:pt>
    <dgm:pt modelId="{EE255ECB-3180-2245-86C8-F02B7F316585}" type="pres">
      <dgm:prSet presAssocID="{E8C578CD-F77D-4171-9E1F-C2A72BCDD79F}" presName="sp" presStyleCnt="0"/>
      <dgm:spPr/>
    </dgm:pt>
    <dgm:pt modelId="{0400AA99-493E-6F40-B6DA-D4DB0BDA1965}" type="pres">
      <dgm:prSet presAssocID="{118F4F77-3F7D-449B-9AF9-C2FE4FF871E8}" presName="arrowAndChildren" presStyleCnt="0"/>
      <dgm:spPr/>
    </dgm:pt>
    <dgm:pt modelId="{496FDBDD-79D6-3944-BD36-509BDAA3CE8B}" type="pres">
      <dgm:prSet presAssocID="{118F4F77-3F7D-449B-9AF9-C2FE4FF871E8}" presName="parentTextArrow" presStyleLbl="node1" presStyleIdx="0" presStyleCnt="0"/>
      <dgm:spPr/>
    </dgm:pt>
    <dgm:pt modelId="{3DE94956-8171-544A-9ABC-A3050ACEDBC8}" type="pres">
      <dgm:prSet presAssocID="{118F4F77-3F7D-449B-9AF9-C2FE4FF871E8}" presName="arrow" presStyleLbl="alignNode1" presStyleIdx="7" presStyleCnt="8" custScaleY="2000000"/>
      <dgm:spPr/>
    </dgm:pt>
    <dgm:pt modelId="{DE7AD872-9076-894E-930B-7DF4742FF677}" type="pres">
      <dgm:prSet presAssocID="{118F4F77-3F7D-449B-9AF9-C2FE4FF871E8}" presName="descendantArrow" presStyleLbl="bgAccFollowNode1" presStyleIdx="7" presStyleCnt="8" custScaleY="2000000"/>
      <dgm:spPr/>
    </dgm:pt>
  </dgm:ptLst>
  <dgm:cxnLst>
    <dgm:cxn modelId="{4066780F-DD51-A547-AB28-46209536361F}" type="presOf" srcId="{D925C75B-D6AC-443D-B13F-645E5FC3D54A}" destId="{ECC8192D-B998-7640-9F84-CEA0EBE5B313}" srcOrd="0" destOrd="0" presId="urn:microsoft.com/office/officeart/2016/7/layout/VerticalDownArrowProcess"/>
    <dgm:cxn modelId="{C3365F1A-E835-5D41-B6DA-95D3A6E27A0F}" type="presOf" srcId="{AF255B0F-B777-4623-BBEE-3739FB3DDD7F}" destId="{F9B10ED1-0512-4541-AD18-74C4A1C55A74}" srcOrd="0" destOrd="0" presId="urn:microsoft.com/office/officeart/2016/7/layout/VerticalDownArrowProcess"/>
    <dgm:cxn modelId="{1D844B1F-5695-D346-BEFD-24CF1C2ED7B2}" type="presOf" srcId="{63C8580E-EFDD-4041-B8A3-C788EF76290C}" destId="{4346F2EB-F698-3C4F-BC1E-942EC7D4501A}" srcOrd="0" destOrd="0" presId="urn:microsoft.com/office/officeart/2016/7/layout/VerticalDownArrowProcess"/>
    <dgm:cxn modelId="{4C438E22-0EA2-5240-809A-D3393BA4C49C}" type="presOf" srcId="{118F4F77-3F7D-449B-9AF9-C2FE4FF871E8}" destId="{496FDBDD-79D6-3944-BD36-509BDAA3CE8B}" srcOrd="0" destOrd="0" presId="urn:microsoft.com/office/officeart/2016/7/layout/VerticalDownArrowProcess"/>
    <dgm:cxn modelId="{791E5725-3ACD-4620-AA4F-3E8EF0F6BC43}" srcId="{7B9D49D3-29E5-4872-AA07-13FFF50ACBE1}" destId="{6750572F-FBDA-4C36-9F39-CB2E5C60BB35}" srcOrd="2" destOrd="0" parTransId="{7B899441-2058-42DD-AEB0-3D866B5633F8}" sibTransId="{F1605362-5099-47FA-AA15-86731C0F2F70}"/>
    <dgm:cxn modelId="{9BD82028-42FC-4CB7-8DB4-DF08F51AFEAF}" srcId="{AF255B0F-B777-4623-BBEE-3739FB3DDD7F}" destId="{D925C75B-D6AC-443D-B13F-645E5FC3D54A}" srcOrd="0" destOrd="0" parTransId="{78879ECF-E9E5-42E0-A050-E142C246861D}" sibTransId="{C441ACCB-B623-40CC-A3B5-A3ACDA57FF91}"/>
    <dgm:cxn modelId="{3DC25230-183A-D74F-9728-B7820243B5F3}" type="presOf" srcId="{59CFBEFC-BE58-467D-BB59-071E6B1990F4}" destId="{F53E9DC0-F61A-7548-BF2A-384926AA5331}" srcOrd="0" destOrd="0" presId="urn:microsoft.com/office/officeart/2016/7/layout/VerticalDownArrowProcess"/>
    <dgm:cxn modelId="{132A2A5D-1C3B-4CE1-AA9B-EA290B99719B}" srcId="{6750572F-FBDA-4C36-9F39-CB2E5C60BB35}" destId="{18F86E0F-242D-42E1-AB3C-2CB6FA263BE5}" srcOrd="0" destOrd="0" parTransId="{318DFA1A-7D45-4A0F-93B3-C0EDA62DBFF0}" sibTransId="{40D65635-FF8E-4A69-BF79-5764526E7730}"/>
    <dgm:cxn modelId="{890F4749-FB82-EE45-9D63-9409F2A5DE01}" type="presOf" srcId="{36592483-428B-4195-AC79-F3F8DB684A9E}" destId="{E975221C-3FE5-9A49-8860-04371DF8EA1B}" srcOrd="0" destOrd="0" presId="urn:microsoft.com/office/officeart/2016/7/layout/VerticalDownArrowProcess"/>
    <dgm:cxn modelId="{02A7B859-7E99-4E8A-9E6A-83C3CF6E4F34}" srcId="{7B9D49D3-29E5-4872-AA07-13FFF50ACBE1}" destId="{18474BED-B0D1-4C6A-9EB5-E18009AF03A1}" srcOrd="6" destOrd="0" parTransId="{EADE35D2-C16A-447C-99F5-B55DDACB3BE4}" sibTransId="{8BAE760E-B63F-47FB-9469-94DB80FC2195}"/>
    <dgm:cxn modelId="{A78B055A-6EDB-BA42-A097-4076EEA2CE42}" type="presOf" srcId="{7B9D49D3-29E5-4872-AA07-13FFF50ACBE1}" destId="{0FBF07A3-6BB4-324D-9B40-17CAEF23E634}" srcOrd="0" destOrd="0" presId="urn:microsoft.com/office/officeart/2016/7/layout/VerticalDownArrowProcess"/>
    <dgm:cxn modelId="{5A29A15A-F0B0-1D4D-8D60-E8F22AE2B396}" type="presOf" srcId="{6DBE7C1D-90EF-4417-8C88-BB451682D342}" destId="{F8FCCDAD-F141-9748-9A50-75BDE7C94D18}" srcOrd="0" destOrd="0" presId="urn:microsoft.com/office/officeart/2016/7/layout/VerticalDownArrowProcess"/>
    <dgm:cxn modelId="{7BC8297B-3C12-3341-9D88-FDB6DD9D56BF}" type="presOf" srcId="{60A3C617-07FC-4116-B77E-D9875F10A44E}" destId="{D1F244C3-CEFD-784C-89C0-BEDBCEB47503}" srcOrd="0" destOrd="0" presId="urn:microsoft.com/office/officeart/2016/7/layout/VerticalDownArrowProcess"/>
    <dgm:cxn modelId="{3C963E7B-D9B8-D449-9D73-A1D622ABC9EE}" type="presOf" srcId="{60A3C617-07FC-4116-B77E-D9875F10A44E}" destId="{537ECADD-12C4-2940-98AD-E9C5A69D8177}" srcOrd="1" destOrd="0" presId="urn:microsoft.com/office/officeart/2016/7/layout/VerticalDownArrowProcess"/>
    <dgm:cxn modelId="{CCB37687-E82A-446E-9548-13AEBB216389}" srcId="{F9741D1F-74E3-4E99-8096-29732B26AB17}" destId="{63C8580E-EFDD-4041-B8A3-C788EF76290C}" srcOrd="0" destOrd="0" parTransId="{843A22C0-4F70-4C08-9A39-F9111CC56E55}" sibTransId="{557A57D0-6AB0-4039-A842-26B147976581}"/>
    <dgm:cxn modelId="{EB517A8A-A046-8047-87FB-F9B6609458D4}" type="presOf" srcId="{6750572F-FBDA-4C36-9F39-CB2E5C60BB35}" destId="{C1A6DC92-4BB3-1846-83EA-2C299676BF80}" srcOrd="1" destOrd="0" presId="urn:microsoft.com/office/officeart/2016/7/layout/VerticalDownArrowProcess"/>
    <dgm:cxn modelId="{5978449A-7B7F-42E9-822D-BA2DC869F6EB}" srcId="{118F4F77-3F7D-449B-9AF9-C2FE4FF871E8}" destId="{5B747BE7-764E-4D94-98C5-8591A0BB81CA}" srcOrd="0" destOrd="0" parTransId="{33B4B385-8B1C-4567-A018-9EFBF033C43F}" sibTransId="{772B6C5F-814D-44F7-B44A-7B585544DC65}"/>
    <dgm:cxn modelId="{31327F9D-EEFE-9441-8082-0D57441FCD7C}" type="presOf" srcId="{AF255B0F-B777-4623-BBEE-3739FB3DDD7F}" destId="{F1721C39-2D72-614E-8110-1E98C7133945}" srcOrd="1" destOrd="0" presId="urn:microsoft.com/office/officeart/2016/7/layout/VerticalDownArrowProcess"/>
    <dgm:cxn modelId="{9EF2A1A6-0DE9-44D1-957B-87BB941E224D}" srcId="{399F2999-23DA-400E-9D6C-8E1F64534183}" destId="{59CFBEFC-BE58-467D-BB59-071E6B1990F4}" srcOrd="0" destOrd="0" parTransId="{54ADF54B-6791-4A1C-93AB-69C975AF9C02}" sibTransId="{16AEFB2F-69B6-4513-A314-F3EF33CD50F7}"/>
    <dgm:cxn modelId="{7547E5A6-134D-AE4D-8B03-3651CFB8BA8C}" type="presOf" srcId="{DFCE4BF8-EF09-4C4D-8417-5915262C38DC}" destId="{2181C7C0-6DC9-6F4F-8231-F2369E8CF90D}" srcOrd="0" destOrd="0" presId="urn:microsoft.com/office/officeart/2016/7/layout/VerticalDownArrowProcess"/>
    <dgm:cxn modelId="{017A74A7-103B-42AC-BA36-4BEF9E886A3E}" srcId="{7B9D49D3-29E5-4872-AA07-13FFF50ACBE1}" destId="{399F2999-23DA-400E-9D6C-8E1F64534183}" srcOrd="5" destOrd="0" parTransId="{0F1500ED-9BCA-4E97-BAF4-FC2F7E521FB4}" sibTransId="{16ED64C1-4CF5-483A-80EC-5CAF7B7A82F6}"/>
    <dgm:cxn modelId="{028474AD-59C0-674C-9B7F-B21043B83ED8}" type="presOf" srcId="{18F86E0F-242D-42E1-AB3C-2CB6FA263BE5}" destId="{9A11C9AC-E30F-BB48-9558-45B2E5B8E8F6}" srcOrd="0" destOrd="0" presId="urn:microsoft.com/office/officeart/2016/7/layout/VerticalDownArrowProcess"/>
    <dgm:cxn modelId="{6AFF6ABB-30A2-434A-B760-83DCBF645E48}" srcId="{18474BED-B0D1-4C6A-9EB5-E18009AF03A1}" destId="{6DBE7C1D-90EF-4417-8C88-BB451682D342}" srcOrd="0" destOrd="0" parTransId="{7E3CCF41-7922-4C3D-B672-05D83B8E6CD0}" sibTransId="{1F519E88-3B6B-4F9C-BE98-35F71DB50907}"/>
    <dgm:cxn modelId="{D482CABF-8887-4A6E-819D-15818B00388A}" srcId="{7B9D49D3-29E5-4872-AA07-13FFF50ACBE1}" destId="{AF255B0F-B777-4623-BBEE-3739FB3DDD7F}" srcOrd="4" destOrd="0" parTransId="{23152421-AD00-4FED-B9E7-FDF011522227}" sibTransId="{EA18FF4A-ED47-4B5C-BB96-B02B783AF66F}"/>
    <dgm:cxn modelId="{D14EDEC0-80A0-D343-B685-52C256936A22}" type="presOf" srcId="{5B747BE7-764E-4D94-98C5-8591A0BB81CA}" destId="{DE7AD872-9076-894E-930B-7DF4742FF677}" srcOrd="0" destOrd="0" presId="urn:microsoft.com/office/officeart/2016/7/layout/VerticalDownArrowProcess"/>
    <dgm:cxn modelId="{E67901C5-63BF-45BA-8D5F-C20EC6CB3B87}" srcId="{7B9D49D3-29E5-4872-AA07-13FFF50ACBE1}" destId="{36592483-428B-4195-AC79-F3F8DB684A9E}" srcOrd="1" destOrd="0" parTransId="{9F7F72B7-A197-471F-8AD0-502A60C886D3}" sibTransId="{20C67563-D6E2-4EB5-928D-8ACCFB38123C}"/>
    <dgm:cxn modelId="{75CE0FC6-8592-9E4B-93D0-D44564324131}" type="presOf" srcId="{36592483-428B-4195-AC79-F3F8DB684A9E}" destId="{87FBCF95-A042-2B42-ACC4-C655026C2224}" srcOrd="1" destOrd="0" presId="urn:microsoft.com/office/officeart/2016/7/layout/VerticalDownArrowProcess"/>
    <dgm:cxn modelId="{4A8630C9-EC63-2044-A9FF-609DD6140620}" type="presOf" srcId="{118F4F77-3F7D-449B-9AF9-C2FE4FF871E8}" destId="{3DE94956-8171-544A-9ABC-A3050ACEDBC8}" srcOrd="1" destOrd="0" presId="urn:microsoft.com/office/officeart/2016/7/layout/VerticalDownArrowProcess"/>
    <dgm:cxn modelId="{54C764C9-EC59-5B45-BF51-5821CB4C8767}" type="presOf" srcId="{AD60CF61-966F-438B-97EC-32328F4D3026}" destId="{9A13BB16-2AB8-6F4B-B6FE-998FEB4FBDA4}" srcOrd="0" destOrd="0" presId="urn:microsoft.com/office/officeart/2016/7/layout/VerticalDownArrowProcess"/>
    <dgm:cxn modelId="{B0C63DCE-C5D1-4EF5-A744-A9EE82408B5E}" srcId="{36592483-428B-4195-AC79-F3F8DB684A9E}" destId="{AD60CF61-966F-438B-97EC-32328F4D3026}" srcOrd="0" destOrd="0" parTransId="{B3B0B0A9-BB11-4549-97A4-9B25EF5E7DBE}" sibTransId="{878F7FB8-DC71-4139-BAF8-EF6F2224B06A}"/>
    <dgm:cxn modelId="{D81296D1-F0D9-4F30-A6A2-C7384F5FFE15}" srcId="{7B9D49D3-29E5-4872-AA07-13FFF50ACBE1}" destId="{60A3C617-07FC-4116-B77E-D9875F10A44E}" srcOrd="3" destOrd="0" parTransId="{C9373C92-E0F9-4B94-A3A8-A8AA0206BBDE}" sibTransId="{C1B9E6C4-262A-4310-B5FC-BAC2395E5586}"/>
    <dgm:cxn modelId="{A64A5BD4-8163-4E45-BD3B-EF01933A7605}" type="presOf" srcId="{18474BED-B0D1-4C6A-9EB5-E18009AF03A1}" destId="{BFA2F609-4AEE-E44E-958F-60E2C65268CA}" srcOrd="1" destOrd="0" presId="urn:microsoft.com/office/officeart/2016/7/layout/VerticalDownArrowProcess"/>
    <dgm:cxn modelId="{20BF19D8-A83F-4F37-AD73-A876D34C77B7}" srcId="{7B9D49D3-29E5-4872-AA07-13FFF50ACBE1}" destId="{118F4F77-3F7D-449B-9AF9-C2FE4FF871E8}" srcOrd="0" destOrd="0" parTransId="{30A3B972-CDFE-4CD1-8BBE-A1BD92DBD592}" sibTransId="{E8C578CD-F77D-4171-9E1F-C2A72BCDD79F}"/>
    <dgm:cxn modelId="{6A5036DD-92EF-5C4F-9189-ECD5C66C8512}" type="presOf" srcId="{399F2999-23DA-400E-9D6C-8E1F64534183}" destId="{6D05FA40-4733-8348-8FC5-2A78D3046C68}" srcOrd="1" destOrd="0" presId="urn:microsoft.com/office/officeart/2016/7/layout/VerticalDownArrowProcess"/>
    <dgm:cxn modelId="{F48482DE-0514-417E-9316-9A33DCA385F0}" srcId="{7B9D49D3-29E5-4872-AA07-13FFF50ACBE1}" destId="{F9741D1F-74E3-4E99-8096-29732B26AB17}" srcOrd="7" destOrd="0" parTransId="{DBC40F73-977C-421B-92EB-955C3D391A3C}" sibTransId="{757106D6-73E7-41E1-BF1B-89A3FEADB5B6}"/>
    <dgm:cxn modelId="{C69444E2-7915-AE41-AA6C-4888F78817B9}" type="presOf" srcId="{18474BED-B0D1-4C6A-9EB5-E18009AF03A1}" destId="{BD816501-378B-314F-824F-6CADDBA38C12}" srcOrd="0" destOrd="0" presId="urn:microsoft.com/office/officeart/2016/7/layout/VerticalDownArrowProcess"/>
    <dgm:cxn modelId="{267D30ED-2811-C84A-82A0-064ECF12C9B4}" type="presOf" srcId="{F9741D1F-74E3-4E99-8096-29732B26AB17}" destId="{70CD6D6D-D29F-8640-96FA-275FCF501E01}" srcOrd="0" destOrd="0" presId="urn:microsoft.com/office/officeart/2016/7/layout/VerticalDownArrowProcess"/>
    <dgm:cxn modelId="{62223FF4-8AB4-8E41-86F9-575DC0F4BD03}" type="presOf" srcId="{6750572F-FBDA-4C36-9F39-CB2E5C60BB35}" destId="{16284FA1-FA23-684A-8544-896021BF5661}" srcOrd="0" destOrd="0" presId="urn:microsoft.com/office/officeart/2016/7/layout/VerticalDownArrowProcess"/>
    <dgm:cxn modelId="{CAD3DBF6-8B9C-2743-A78C-747C2B80DC58}" type="presOf" srcId="{399F2999-23DA-400E-9D6C-8E1F64534183}" destId="{D064E3E0-FFD2-8544-97ED-C6102ABA551D}" srcOrd="0" destOrd="0" presId="urn:microsoft.com/office/officeart/2016/7/layout/VerticalDownArrowProcess"/>
    <dgm:cxn modelId="{75952FFC-1C8B-4BE5-93CB-CB4C7F9B355C}" srcId="{60A3C617-07FC-4116-B77E-D9875F10A44E}" destId="{DFCE4BF8-EF09-4C4D-8417-5915262C38DC}" srcOrd="0" destOrd="0" parTransId="{C2F391F5-FA57-4985-96E1-A9AF73044F76}" sibTransId="{7404DE0F-6D7C-4E58-88B5-A6A9E8A6AC98}"/>
    <dgm:cxn modelId="{B084B095-D1DB-6F42-AB80-3B6A8B26EDA5}" type="presParOf" srcId="{0FBF07A3-6BB4-324D-9B40-17CAEF23E634}" destId="{FE662946-B1FC-A84C-8D50-78A9CFF1C013}" srcOrd="0" destOrd="0" presId="urn:microsoft.com/office/officeart/2016/7/layout/VerticalDownArrowProcess"/>
    <dgm:cxn modelId="{01C01DDB-B530-9641-9DEE-2FC402F8FDD7}" type="presParOf" srcId="{FE662946-B1FC-A84C-8D50-78A9CFF1C013}" destId="{70CD6D6D-D29F-8640-96FA-275FCF501E01}" srcOrd="0" destOrd="0" presId="urn:microsoft.com/office/officeart/2016/7/layout/VerticalDownArrowProcess"/>
    <dgm:cxn modelId="{8729EC9E-7CC7-F749-A877-D2125407D8A1}" type="presParOf" srcId="{FE662946-B1FC-A84C-8D50-78A9CFF1C013}" destId="{4346F2EB-F698-3C4F-BC1E-942EC7D4501A}" srcOrd="1" destOrd="0" presId="urn:microsoft.com/office/officeart/2016/7/layout/VerticalDownArrowProcess"/>
    <dgm:cxn modelId="{BBC43840-FFA3-8449-A8D4-B32E0D83F84F}" type="presParOf" srcId="{0FBF07A3-6BB4-324D-9B40-17CAEF23E634}" destId="{1352FD26-8DD5-C341-BC75-2D22401B53F6}" srcOrd="1" destOrd="0" presId="urn:microsoft.com/office/officeart/2016/7/layout/VerticalDownArrowProcess"/>
    <dgm:cxn modelId="{21E30574-43CA-724D-8E92-47DCE46F9A28}" type="presParOf" srcId="{0FBF07A3-6BB4-324D-9B40-17CAEF23E634}" destId="{67928098-A719-B144-8819-27E60A2F2504}" srcOrd="2" destOrd="0" presId="urn:microsoft.com/office/officeart/2016/7/layout/VerticalDownArrowProcess"/>
    <dgm:cxn modelId="{B10426A8-70D1-7A4A-ACBB-1C0FEA187319}" type="presParOf" srcId="{67928098-A719-B144-8819-27E60A2F2504}" destId="{BD816501-378B-314F-824F-6CADDBA38C12}" srcOrd="0" destOrd="0" presId="urn:microsoft.com/office/officeart/2016/7/layout/VerticalDownArrowProcess"/>
    <dgm:cxn modelId="{45D5A348-57BA-5542-BC4D-FCA0FF87D1E8}" type="presParOf" srcId="{67928098-A719-B144-8819-27E60A2F2504}" destId="{BFA2F609-4AEE-E44E-958F-60E2C65268CA}" srcOrd="1" destOrd="0" presId="urn:microsoft.com/office/officeart/2016/7/layout/VerticalDownArrowProcess"/>
    <dgm:cxn modelId="{F84F3B31-DD51-0041-B075-B0C73481519C}" type="presParOf" srcId="{67928098-A719-B144-8819-27E60A2F2504}" destId="{F8FCCDAD-F141-9748-9A50-75BDE7C94D18}" srcOrd="2" destOrd="0" presId="urn:microsoft.com/office/officeart/2016/7/layout/VerticalDownArrowProcess"/>
    <dgm:cxn modelId="{3DE71185-E01B-384D-97C3-C4D502D54B4F}" type="presParOf" srcId="{0FBF07A3-6BB4-324D-9B40-17CAEF23E634}" destId="{6CC6AF19-BF14-D943-BEF7-C49F721E7268}" srcOrd="3" destOrd="0" presId="urn:microsoft.com/office/officeart/2016/7/layout/VerticalDownArrowProcess"/>
    <dgm:cxn modelId="{CD03E402-1EB9-BB40-8A5D-1D6CD9B39CF1}" type="presParOf" srcId="{0FBF07A3-6BB4-324D-9B40-17CAEF23E634}" destId="{963D2273-2B06-D24E-BC90-0EF32F3808A9}" srcOrd="4" destOrd="0" presId="urn:microsoft.com/office/officeart/2016/7/layout/VerticalDownArrowProcess"/>
    <dgm:cxn modelId="{04EFB442-3CDF-9147-A48A-65568B42CCC1}" type="presParOf" srcId="{963D2273-2B06-D24E-BC90-0EF32F3808A9}" destId="{D064E3E0-FFD2-8544-97ED-C6102ABA551D}" srcOrd="0" destOrd="0" presId="urn:microsoft.com/office/officeart/2016/7/layout/VerticalDownArrowProcess"/>
    <dgm:cxn modelId="{0919C7C1-B3EC-4E46-ACE7-6E55F786DB3C}" type="presParOf" srcId="{963D2273-2B06-D24E-BC90-0EF32F3808A9}" destId="{6D05FA40-4733-8348-8FC5-2A78D3046C68}" srcOrd="1" destOrd="0" presId="urn:microsoft.com/office/officeart/2016/7/layout/VerticalDownArrowProcess"/>
    <dgm:cxn modelId="{6F219439-EF38-A647-9B97-EA8578F9B0FF}" type="presParOf" srcId="{963D2273-2B06-D24E-BC90-0EF32F3808A9}" destId="{F53E9DC0-F61A-7548-BF2A-384926AA5331}" srcOrd="2" destOrd="0" presId="urn:microsoft.com/office/officeart/2016/7/layout/VerticalDownArrowProcess"/>
    <dgm:cxn modelId="{084E32E0-E1CD-DB42-925B-B4DF6E7F1630}" type="presParOf" srcId="{0FBF07A3-6BB4-324D-9B40-17CAEF23E634}" destId="{0189CB32-812B-F541-B7A0-0A9A716BA21C}" srcOrd="5" destOrd="0" presId="urn:microsoft.com/office/officeart/2016/7/layout/VerticalDownArrowProcess"/>
    <dgm:cxn modelId="{CBA8AE3E-6550-9F4B-8DAD-022E79BD4B7C}" type="presParOf" srcId="{0FBF07A3-6BB4-324D-9B40-17CAEF23E634}" destId="{9ED544B1-F886-4D4D-B0CD-B3CBCB4946D1}" srcOrd="6" destOrd="0" presId="urn:microsoft.com/office/officeart/2016/7/layout/VerticalDownArrowProcess"/>
    <dgm:cxn modelId="{E100AECE-1E0C-A14A-BC44-B99BFAFC24E4}" type="presParOf" srcId="{9ED544B1-F886-4D4D-B0CD-B3CBCB4946D1}" destId="{F9B10ED1-0512-4541-AD18-74C4A1C55A74}" srcOrd="0" destOrd="0" presId="urn:microsoft.com/office/officeart/2016/7/layout/VerticalDownArrowProcess"/>
    <dgm:cxn modelId="{DB1B3159-BD93-D04A-9745-78BA57DDC56D}" type="presParOf" srcId="{9ED544B1-F886-4D4D-B0CD-B3CBCB4946D1}" destId="{F1721C39-2D72-614E-8110-1E98C7133945}" srcOrd="1" destOrd="0" presId="urn:microsoft.com/office/officeart/2016/7/layout/VerticalDownArrowProcess"/>
    <dgm:cxn modelId="{3704872F-2EF3-DC49-A500-1F3B657BD1A1}" type="presParOf" srcId="{9ED544B1-F886-4D4D-B0CD-B3CBCB4946D1}" destId="{ECC8192D-B998-7640-9F84-CEA0EBE5B313}" srcOrd="2" destOrd="0" presId="urn:microsoft.com/office/officeart/2016/7/layout/VerticalDownArrowProcess"/>
    <dgm:cxn modelId="{C90D90C9-25F3-AC49-A903-0E18B73B9AD9}" type="presParOf" srcId="{0FBF07A3-6BB4-324D-9B40-17CAEF23E634}" destId="{40951BA3-70E8-BA42-962A-53582224EBDA}" srcOrd="7" destOrd="0" presId="urn:microsoft.com/office/officeart/2016/7/layout/VerticalDownArrowProcess"/>
    <dgm:cxn modelId="{8E02CA51-8D08-7648-B81E-7440BF83BCAE}" type="presParOf" srcId="{0FBF07A3-6BB4-324D-9B40-17CAEF23E634}" destId="{8DFC7587-83AA-F046-A69B-F3FDAB71EE34}" srcOrd="8" destOrd="0" presId="urn:microsoft.com/office/officeart/2016/7/layout/VerticalDownArrowProcess"/>
    <dgm:cxn modelId="{781C9CFC-B1C1-7742-9290-732F329B999C}" type="presParOf" srcId="{8DFC7587-83AA-F046-A69B-F3FDAB71EE34}" destId="{D1F244C3-CEFD-784C-89C0-BEDBCEB47503}" srcOrd="0" destOrd="0" presId="urn:microsoft.com/office/officeart/2016/7/layout/VerticalDownArrowProcess"/>
    <dgm:cxn modelId="{E76037A1-F448-364C-BE52-37B41FA215BD}" type="presParOf" srcId="{8DFC7587-83AA-F046-A69B-F3FDAB71EE34}" destId="{537ECADD-12C4-2940-98AD-E9C5A69D8177}" srcOrd="1" destOrd="0" presId="urn:microsoft.com/office/officeart/2016/7/layout/VerticalDownArrowProcess"/>
    <dgm:cxn modelId="{96D568E8-FC76-CF40-96FE-B8E0DE5FF874}" type="presParOf" srcId="{8DFC7587-83AA-F046-A69B-F3FDAB71EE34}" destId="{2181C7C0-6DC9-6F4F-8231-F2369E8CF90D}" srcOrd="2" destOrd="0" presId="urn:microsoft.com/office/officeart/2016/7/layout/VerticalDownArrowProcess"/>
    <dgm:cxn modelId="{8BA3B7D0-7624-D241-B397-724CDCD3CF1C}" type="presParOf" srcId="{0FBF07A3-6BB4-324D-9B40-17CAEF23E634}" destId="{042E079D-BA9C-A04F-B2A4-7CB863662086}" srcOrd="9" destOrd="0" presId="urn:microsoft.com/office/officeart/2016/7/layout/VerticalDownArrowProcess"/>
    <dgm:cxn modelId="{1DC6AF79-3D1B-A24B-8777-C5B6BFEE3EAA}" type="presParOf" srcId="{0FBF07A3-6BB4-324D-9B40-17CAEF23E634}" destId="{924E30BD-9CBB-7B49-B15D-749F364EBE4F}" srcOrd="10" destOrd="0" presId="urn:microsoft.com/office/officeart/2016/7/layout/VerticalDownArrowProcess"/>
    <dgm:cxn modelId="{0426219D-D40E-4C41-BF1E-4F10B1CCAB19}" type="presParOf" srcId="{924E30BD-9CBB-7B49-B15D-749F364EBE4F}" destId="{16284FA1-FA23-684A-8544-896021BF5661}" srcOrd="0" destOrd="0" presId="urn:microsoft.com/office/officeart/2016/7/layout/VerticalDownArrowProcess"/>
    <dgm:cxn modelId="{82CF1E6A-60C4-3E40-A3C4-D4EB61F20EA7}" type="presParOf" srcId="{924E30BD-9CBB-7B49-B15D-749F364EBE4F}" destId="{C1A6DC92-4BB3-1846-83EA-2C299676BF80}" srcOrd="1" destOrd="0" presId="urn:microsoft.com/office/officeart/2016/7/layout/VerticalDownArrowProcess"/>
    <dgm:cxn modelId="{4AB83005-97E1-274D-8672-EEA7DBBD1451}" type="presParOf" srcId="{924E30BD-9CBB-7B49-B15D-749F364EBE4F}" destId="{9A11C9AC-E30F-BB48-9558-45B2E5B8E8F6}" srcOrd="2" destOrd="0" presId="urn:microsoft.com/office/officeart/2016/7/layout/VerticalDownArrowProcess"/>
    <dgm:cxn modelId="{73E9F4CE-B1AC-C749-9163-5CE8D3C24335}" type="presParOf" srcId="{0FBF07A3-6BB4-324D-9B40-17CAEF23E634}" destId="{FA7724DA-FA5C-AD45-A8D9-3E07D7BEC2D0}" srcOrd="11" destOrd="0" presId="urn:microsoft.com/office/officeart/2016/7/layout/VerticalDownArrowProcess"/>
    <dgm:cxn modelId="{CB73085D-A2C9-EE49-BFD3-64DD880ADE8A}" type="presParOf" srcId="{0FBF07A3-6BB4-324D-9B40-17CAEF23E634}" destId="{B9CE44F0-AEBC-3C49-9269-70276934A03C}" srcOrd="12" destOrd="0" presId="urn:microsoft.com/office/officeart/2016/7/layout/VerticalDownArrowProcess"/>
    <dgm:cxn modelId="{A0B003D8-F0FD-FC43-B5A1-3FFE7B7CA4EA}" type="presParOf" srcId="{B9CE44F0-AEBC-3C49-9269-70276934A03C}" destId="{E975221C-3FE5-9A49-8860-04371DF8EA1B}" srcOrd="0" destOrd="0" presId="urn:microsoft.com/office/officeart/2016/7/layout/VerticalDownArrowProcess"/>
    <dgm:cxn modelId="{C42D9B69-6121-104A-BACA-1125186AD823}" type="presParOf" srcId="{B9CE44F0-AEBC-3C49-9269-70276934A03C}" destId="{87FBCF95-A042-2B42-ACC4-C655026C2224}" srcOrd="1" destOrd="0" presId="urn:microsoft.com/office/officeart/2016/7/layout/VerticalDownArrowProcess"/>
    <dgm:cxn modelId="{FB4C9E48-EAAC-0248-AE2F-369FDFD2C1DF}" type="presParOf" srcId="{B9CE44F0-AEBC-3C49-9269-70276934A03C}" destId="{9A13BB16-2AB8-6F4B-B6FE-998FEB4FBDA4}" srcOrd="2" destOrd="0" presId="urn:microsoft.com/office/officeart/2016/7/layout/VerticalDownArrowProcess"/>
    <dgm:cxn modelId="{197AE1A5-1289-8341-B48F-B3D5B3751875}" type="presParOf" srcId="{0FBF07A3-6BB4-324D-9B40-17CAEF23E634}" destId="{EE255ECB-3180-2245-86C8-F02B7F316585}" srcOrd="13" destOrd="0" presId="urn:microsoft.com/office/officeart/2016/7/layout/VerticalDownArrowProcess"/>
    <dgm:cxn modelId="{2B79944B-8767-9A4A-8FA9-ACA83B91B873}" type="presParOf" srcId="{0FBF07A3-6BB4-324D-9B40-17CAEF23E634}" destId="{0400AA99-493E-6F40-B6DA-D4DB0BDA1965}" srcOrd="14" destOrd="0" presId="urn:microsoft.com/office/officeart/2016/7/layout/VerticalDownArrowProcess"/>
    <dgm:cxn modelId="{8D79B720-C78B-1E42-B3C3-7B990A2471BD}" type="presParOf" srcId="{0400AA99-493E-6F40-B6DA-D4DB0BDA1965}" destId="{496FDBDD-79D6-3944-BD36-509BDAA3CE8B}" srcOrd="0" destOrd="0" presId="urn:microsoft.com/office/officeart/2016/7/layout/VerticalDownArrowProcess"/>
    <dgm:cxn modelId="{D4003C28-788E-A741-948E-BA18A028612B}" type="presParOf" srcId="{0400AA99-493E-6F40-B6DA-D4DB0BDA1965}" destId="{3DE94956-8171-544A-9ABC-A3050ACEDBC8}" srcOrd="1" destOrd="0" presId="urn:microsoft.com/office/officeart/2016/7/layout/VerticalDownArrowProcess"/>
    <dgm:cxn modelId="{41F3468C-534B-D74D-A44F-E568DB9CA38C}" type="presParOf" srcId="{0400AA99-493E-6F40-B6DA-D4DB0BDA1965}" destId="{DE7AD872-9076-894E-930B-7DF4742FF677}"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B9D49D3-29E5-4872-AA07-13FFF50ACBE1}" type="doc">
      <dgm:prSet loTypeId="urn:microsoft.com/office/officeart/2016/7/layout/VerticalDownArrowProcess" loCatId="process" qsTypeId="urn:microsoft.com/office/officeart/2005/8/quickstyle/simple5" qsCatId="simple" csTypeId="urn:microsoft.com/office/officeart/2005/8/colors/colorful4" csCatId="colorful" phldr="1"/>
      <dgm:spPr/>
      <dgm:t>
        <a:bodyPr/>
        <a:lstStyle/>
        <a:p>
          <a:endParaRPr lang="en-US"/>
        </a:p>
      </dgm:t>
    </dgm:pt>
    <dgm:pt modelId="{118F4F77-3F7D-449B-9AF9-C2FE4FF871E8}">
      <dgm:prSet custT="1"/>
      <dgm:spPr/>
      <dgm:t>
        <a:bodyPr/>
        <a:lstStyle/>
        <a:p>
          <a:r>
            <a:rPr lang="en-US" sz="1400" dirty="0">
              <a:latin typeface="+mn-lt"/>
              <a:ea typeface="Avenir Next Condensed" charset="0"/>
              <a:cs typeface="Avenir Next Condensed" charset="0"/>
            </a:rPr>
            <a:t>Step 1 - Gather</a:t>
          </a:r>
        </a:p>
      </dgm:t>
    </dgm:pt>
    <dgm:pt modelId="{30A3B972-CDFE-4CD1-8BBE-A1BD92DBD592}" type="parTrans" cxnId="{20BF19D8-A83F-4F37-AD73-A876D34C77B7}">
      <dgm:prSet/>
      <dgm:spPr/>
      <dgm:t>
        <a:bodyPr/>
        <a:lstStyle/>
        <a:p>
          <a:endParaRPr lang="en-US"/>
        </a:p>
      </dgm:t>
    </dgm:pt>
    <dgm:pt modelId="{E8C578CD-F77D-4171-9E1F-C2A72BCDD79F}" type="sibTrans" cxnId="{20BF19D8-A83F-4F37-AD73-A876D34C77B7}">
      <dgm:prSet/>
      <dgm:spPr/>
      <dgm:t>
        <a:bodyPr/>
        <a:lstStyle/>
        <a:p>
          <a:endParaRPr lang="en-US"/>
        </a:p>
      </dgm:t>
    </dgm:pt>
    <dgm:pt modelId="{5B747BE7-764E-4D94-98C5-8591A0BB81CA}">
      <dgm:prSet custT="1"/>
      <dgm:spPr/>
      <dgm:t>
        <a:bodyPr/>
        <a:lstStyle/>
        <a:p>
          <a:r>
            <a:rPr lang="en-US" sz="1400" dirty="0">
              <a:latin typeface="+mn-lt"/>
              <a:ea typeface="Avenir Next Condensed" charset="0"/>
              <a:cs typeface="Avenir Next Condensed" charset="0"/>
            </a:rPr>
            <a:t>Gather appropriate materials .</a:t>
          </a:r>
        </a:p>
      </dgm:t>
    </dgm:pt>
    <dgm:pt modelId="{33B4B385-8B1C-4567-A018-9EFBF033C43F}" type="parTrans" cxnId="{5978449A-7B7F-42E9-822D-BA2DC869F6EB}">
      <dgm:prSet/>
      <dgm:spPr/>
      <dgm:t>
        <a:bodyPr/>
        <a:lstStyle/>
        <a:p>
          <a:endParaRPr lang="en-US"/>
        </a:p>
      </dgm:t>
    </dgm:pt>
    <dgm:pt modelId="{772B6C5F-814D-44F7-B44A-7B585544DC65}" type="sibTrans" cxnId="{5978449A-7B7F-42E9-822D-BA2DC869F6EB}">
      <dgm:prSet/>
      <dgm:spPr/>
      <dgm:t>
        <a:bodyPr/>
        <a:lstStyle/>
        <a:p>
          <a:endParaRPr lang="en-US"/>
        </a:p>
      </dgm:t>
    </dgm:pt>
    <dgm:pt modelId="{36592483-428B-4195-AC79-F3F8DB684A9E}">
      <dgm:prSet custT="1"/>
      <dgm:spPr/>
      <dgm:t>
        <a:bodyPr/>
        <a:lstStyle/>
        <a:p>
          <a:r>
            <a:rPr lang="en-US" sz="1400" dirty="0">
              <a:latin typeface="+mn-lt"/>
              <a:ea typeface="Avenir Next Condensed" charset="0"/>
              <a:cs typeface="Avenir Next Condensed" charset="0"/>
            </a:rPr>
            <a:t>Step 2 - Greet</a:t>
          </a:r>
        </a:p>
      </dgm:t>
    </dgm:pt>
    <dgm:pt modelId="{9F7F72B7-A197-471F-8AD0-502A60C886D3}" type="parTrans" cxnId="{E67901C5-63BF-45BA-8D5F-C20EC6CB3B87}">
      <dgm:prSet/>
      <dgm:spPr/>
      <dgm:t>
        <a:bodyPr/>
        <a:lstStyle/>
        <a:p>
          <a:endParaRPr lang="en-US"/>
        </a:p>
      </dgm:t>
    </dgm:pt>
    <dgm:pt modelId="{20C67563-D6E2-4EB5-928D-8ACCFB38123C}" type="sibTrans" cxnId="{E67901C5-63BF-45BA-8D5F-C20EC6CB3B87}">
      <dgm:prSet/>
      <dgm:spPr/>
      <dgm:t>
        <a:bodyPr/>
        <a:lstStyle/>
        <a:p>
          <a:endParaRPr lang="en-US"/>
        </a:p>
      </dgm:t>
    </dgm:pt>
    <dgm:pt modelId="{AD60CF61-966F-438B-97EC-32328F4D3026}">
      <dgm:prSet custT="1"/>
      <dgm:spPr/>
      <dgm:t>
        <a:bodyPr/>
        <a:lstStyle/>
        <a:p>
          <a:r>
            <a:rPr lang="en-US" sz="1400" dirty="0">
              <a:latin typeface="+mn-lt"/>
              <a:ea typeface="Avenir Next Condensed" charset="0"/>
              <a:cs typeface="Avenir Next Condensed" charset="0"/>
            </a:rPr>
            <a:t>Greet the caregiver, explain procedures, and ensure his/her comfort. If appropriate, complete consent procedures.</a:t>
          </a:r>
        </a:p>
      </dgm:t>
    </dgm:pt>
    <dgm:pt modelId="{B3B0B0A9-BB11-4549-97A4-9B25EF5E7DBE}" type="parTrans" cxnId="{B0C63DCE-C5D1-4EF5-A744-A9EE82408B5E}">
      <dgm:prSet/>
      <dgm:spPr/>
      <dgm:t>
        <a:bodyPr/>
        <a:lstStyle/>
        <a:p>
          <a:endParaRPr lang="en-US"/>
        </a:p>
      </dgm:t>
    </dgm:pt>
    <dgm:pt modelId="{878F7FB8-DC71-4139-BAF8-EF6F2224B06A}" type="sibTrans" cxnId="{B0C63DCE-C5D1-4EF5-A744-A9EE82408B5E}">
      <dgm:prSet/>
      <dgm:spPr/>
      <dgm:t>
        <a:bodyPr/>
        <a:lstStyle/>
        <a:p>
          <a:endParaRPr lang="en-US"/>
        </a:p>
      </dgm:t>
    </dgm:pt>
    <dgm:pt modelId="{6750572F-FBDA-4C36-9F39-CB2E5C60BB35}">
      <dgm:prSet custT="1"/>
      <dgm:spPr/>
      <dgm:t>
        <a:bodyPr/>
        <a:lstStyle/>
        <a:p>
          <a:r>
            <a:rPr lang="en-US" sz="1400" dirty="0">
              <a:latin typeface="+mn-lt"/>
              <a:ea typeface="Avenir Next Condensed" charset="0"/>
              <a:cs typeface="Avenir Next Condensed" charset="0"/>
            </a:rPr>
            <a:t>Step 3 - Answer</a:t>
          </a:r>
        </a:p>
      </dgm:t>
    </dgm:pt>
    <dgm:pt modelId="{7B899441-2058-42DD-AEB0-3D866B5633F8}" type="parTrans" cxnId="{791E5725-3ACD-4620-AA4F-3E8EF0F6BC43}">
      <dgm:prSet/>
      <dgm:spPr/>
      <dgm:t>
        <a:bodyPr/>
        <a:lstStyle/>
        <a:p>
          <a:endParaRPr lang="en-US"/>
        </a:p>
      </dgm:t>
    </dgm:pt>
    <dgm:pt modelId="{F1605362-5099-47FA-AA15-86731C0F2F70}" type="sibTrans" cxnId="{791E5725-3ACD-4620-AA4F-3E8EF0F6BC43}">
      <dgm:prSet/>
      <dgm:spPr/>
      <dgm:t>
        <a:bodyPr/>
        <a:lstStyle/>
        <a:p>
          <a:endParaRPr lang="en-US"/>
        </a:p>
      </dgm:t>
    </dgm:pt>
    <dgm:pt modelId="{18F86E0F-242D-42E1-AB3C-2CB6FA263BE5}">
      <dgm:prSet custT="1"/>
      <dgm:spPr/>
      <dgm:t>
        <a:bodyPr/>
        <a:lstStyle/>
        <a:p>
          <a:r>
            <a:rPr lang="en-US" sz="1400" dirty="0">
              <a:latin typeface="+mn-lt"/>
              <a:ea typeface="Avenir Next Condensed" charset="0"/>
              <a:cs typeface="Avenir Next Condensed" charset="0"/>
            </a:rPr>
            <a:t>Pause and make sure caregiver has time to ask questions. Answer all questions.</a:t>
          </a:r>
        </a:p>
      </dgm:t>
    </dgm:pt>
    <dgm:pt modelId="{318DFA1A-7D45-4A0F-93B3-C0EDA62DBFF0}" type="parTrans" cxnId="{132A2A5D-1C3B-4CE1-AA9B-EA290B99719B}">
      <dgm:prSet/>
      <dgm:spPr/>
      <dgm:t>
        <a:bodyPr/>
        <a:lstStyle/>
        <a:p>
          <a:endParaRPr lang="en-US"/>
        </a:p>
      </dgm:t>
    </dgm:pt>
    <dgm:pt modelId="{40D65635-FF8E-4A69-BF79-5764526E7730}" type="sibTrans" cxnId="{132A2A5D-1C3B-4CE1-AA9B-EA290B99719B}">
      <dgm:prSet/>
      <dgm:spPr/>
      <dgm:t>
        <a:bodyPr/>
        <a:lstStyle/>
        <a:p>
          <a:endParaRPr lang="en-US"/>
        </a:p>
      </dgm:t>
    </dgm:pt>
    <dgm:pt modelId="{60A3C617-07FC-4116-B77E-D9875F10A44E}">
      <dgm:prSet custT="1"/>
      <dgm:spPr/>
      <dgm:t>
        <a:bodyPr/>
        <a:lstStyle/>
        <a:p>
          <a:r>
            <a:rPr lang="en-US" sz="1400" dirty="0">
              <a:latin typeface="+mn-lt"/>
              <a:ea typeface="Avenir Next Condensed" charset="0"/>
              <a:cs typeface="Avenir Next Condensed" charset="0"/>
            </a:rPr>
            <a:t>Step 4 - Fill Information</a:t>
          </a:r>
        </a:p>
      </dgm:t>
    </dgm:pt>
    <dgm:pt modelId="{C9373C92-E0F9-4B94-A3A8-A8AA0206BBDE}" type="parTrans" cxnId="{D81296D1-F0D9-4F30-A6A2-C7384F5FFE15}">
      <dgm:prSet/>
      <dgm:spPr/>
      <dgm:t>
        <a:bodyPr/>
        <a:lstStyle/>
        <a:p>
          <a:endParaRPr lang="en-US"/>
        </a:p>
      </dgm:t>
    </dgm:pt>
    <dgm:pt modelId="{C1B9E6C4-262A-4310-B5FC-BAC2395E5586}" type="sibTrans" cxnId="{D81296D1-F0D9-4F30-A6A2-C7384F5FFE15}">
      <dgm:prSet/>
      <dgm:spPr/>
      <dgm:t>
        <a:bodyPr/>
        <a:lstStyle/>
        <a:p>
          <a:endParaRPr lang="en-US"/>
        </a:p>
      </dgm:t>
    </dgm:pt>
    <dgm:pt modelId="{DFCE4BF8-EF09-4C4D-8417-5915262C38DC}">
      <dgm:prSet custT="1"/>
      <dgm:spPr/>
      <dgm:t>
        <a:bodyPr/>
        <a:lstStyle/>
        <a:p>
          <a:r>
            <a:rPr lang="en-US" sz="1400">
              <a:latin typeface="+mn-lt"/>
              <a:ea typeface="Avenir Next Condensed" charset="0"/>
              <a:cs typeface="Avenir Next Condensed" charset="0"/>
            </a:rPr>
            <a:t>Record the date, participant ID number, and any other relevant information on the response form.</a:t>
          </a:r>
        </a:p>
      </dgm:t>
    </dgm:pt>
    <dgm:pt modelId="{C2F391F5-FA57-4985-96E1-A9AF73044F76}" type="parTrans" cxnId="{75952FFC-1C8B-4BE5-93CB-CB4C7F9B355C}">
      <dgm:prSet/>
      <dgm:spPr/>
      <dgm:t>
        <a:bodyPr/>
        <a:lstStyle/>
        <a:p>
          <a:endParaRPr lang="en-US"/>
        </a:p>
      </dgm:t>
    </dgm:pt>
    <dgm:pt modelId="{7404DE0F-6D7C-4E58-88B5-A6A9E8A6AC98}" type="sibTrans" cxnId="{75952FFC-1C8B-4BE5-93CB-CB4C7F9B355C}">
      <dgm:prSet/>
      <dgm:spPr/>
      <dgm:t>
        <a:bodyPr/>
        <a:lstStyle/>
        <a:p>
          <a:endParaRPr lang="en-US"/>
        </a:p>
      </dgm:t>
    </dgm:pt>
    <dgm:pt modelId="{AF255B0F-B777-4623-BBEE-3739FB3DDD7F}">
      <dgm:prSet custT="1"/>
      <dgm:spPr/>
      <dgm:t>
        <a:bodyPr/>
        <a:lstStyle/>
        <a:p>
          <a:r>
            <a:rPr lang="en-US" sz="1400" dirty="0">
              <a:latin typeface="+mn-lt"/>
              <a:ea typeface="Avenir Next Condensed" charset="0"/>
              <a:cs typeface="Avenir Next Condensed" charset="0"/>
            </a:rPr>
            <a:t>Step 5 - Confirm Age</a:t>
          </a:r>
        </a:p>
      </dgm:t>
    </dgm:pt>
    <dgm:pt modelId="{23152421-AD00-4FED-B9E7-FDF011522227}" type="parTrans" cxnId="{D482CABF-8887-4A6E-819D-15818B00388A}">
      <dgm:prSet/>
      <dgm:spPr/>
      <dgm:t>
        <a:bodyPr/>
        <a:lstStyle/>
        <a:p>
          <a:endParaRPr lang="en-US"/>
        </a:p>
      </dgm:t>
    </dgm:pt>
    <dgm:pt modelId="{EA18FF4A-ED47-4B5C-BB96-B02B783AF66F}" type="sibTrans" cxnId="{D482CABF-8887-4A6E-819D-15818B00388A}">
      <dgm:prSet/>
      <dgm:spPr/>
      <dgm:t>
        <a:bodyPr/>
        <a:lstStyle/>
        <a:p>
          <a:endParaRPr lang="en-US"/>
        </a:p>
      </dgm:t>
    </dgm:pt>
    <dgm:pt modelId="{D925C75B-D6AC-443D-B13F-645E5FC3D54A}">
      <dgm:prSet custT="1"/>
      <dgm:spPr/>
      <dgm:t>
        <a:bodyPr/>
        <a:lstStyle/>
        <a:p>
          <a:r>
            <a:rPr lang="en-US" sz="1400" dirty="0">
              <a:latin typeface="+mn-lt"/>
              <a:ea typeface="Avenir Next Condensed" charset="0"/>
              <a:cs typeface="Avenir Next Condensed" charset="0"/>
            </a:rPr>
            <a:t>Confirm and record the child’s age and date of birth.  Select appropriate set of items for administration based on age rules.</a:t>
          </a:r>
        </a:p>
      </dgm:t>
    </dgm:pt>
    <dgm:pt modelId="{78879ECF-E9E5-42E0-A050-E142C246861D}" type="parTrans" cxnId="{9BD82028-42FC-4CB7-8DB4-DF08F51AFEAF}">
      <dgm:prSet/>
      <dgm:spPr/>
      <dgm:t>
        <a:bodyPr/>
        <a:lstStyle/>
        <a:p>
          <a:endParaRPr lang="en-US"/>
        </a:p>
      </dgm:t>
    </dgm:pt>
    <dgm:pt modelId="{C441ACCB-B623-40CC-A3B5-A3ACDA57FF91}" type="sibTrans" cxnId="{9BD82028-42FC-4CB7-8DB4-DF08F51AFEAF}">
      <dgm:prSet/>
      <dgm:spPr/>
      <dgm:t>
        <a:bodyPr/>
        <a:lstStyle/>
        <a:p>
          <a:endParaRPr lang="en-US"/>
        </a:p>
      </dgm:t>
    </dgm:pt>
    <dgm:pt modelId="{399F2999-23DA-400E-9D6C-8E1F64534183}">
      <dgm:prSet custT="1"/>
      <dgm:spPr/>
      <dgm:t>
        <a:bodyPr/>
        <a:lstStyle/>
        <a:p>
          <a:r>
            <a:rPr lang="en-US" sz="1400" dirty="0">
              <a:latin typeface="+mn-lt"/>
              <a:ea typeface="Avenir Next Condensed" charset="0"/>
              <a:cs typeface="Avenir Next Condensed" charset="0"/>
            </a:rPr>
            <a:t>Step 6 - Read Instructions</a:t>
          </a:r>
        </a:p>
      </dgm:t>
    </dgm:pt>
    <dgm:pt modelId="{0F1500ED-9BCA-4E97-BAF4-FC2F7E521FB4}" type="parTrans" cxnId="{017A74A7-103B-42AC-BA36-4BEF9E886A3E}">
      <dgm:prSet/>
      <dgm:spPr/>
      <dgm:t>
        <a:bodyPr/>
        <a:lstStyle/>
        <a:p>
          <a:endParaRPr lang="en-US"/>
        </a:p>
      </dgm:t>
    </dgm:pt>
    <dgm:pt modelId="{16ED64C1-4CF5-483A-80EC-5CAF7B7A82F6}" type="sibTrans" cxnId="{017A74A7-103B-42AC-BA36-4BEF9E886A3E}">
      <dgm:prSet/>
      <dgm:spPr/>
      <dgm:t>
        <a:bodyPr/>
        <a:lstStyle/>
        <a:p>
          <a:endParaRPr lang="en-US"/>
        </a:p>
      </dgm:t>
    </dgm:pt>
    <dgm:pt modelId="{59CFBEFC-BE58-467D-BB59-071E6B1990F4}">
      <dgm:prSet custT="1"/>
      <dgm:spPr/>
      <dgm:t>
        <a:bodyPr/>
        <a:lstStyle/>
        <a:p>
          <a:r>
            <a:rPr lang="en-US" sz="1400" dirty="0">
              <a:latin typeface="+mn-lt"/>
              <a:ea typeface="Avenir Next Condensed" charset="0"/>
              <a:cs typeface="Avenir Next Condensed" charset="0"/>
            </a:rPr>
            <a:t>Read the instruction prompt exactly as written.</a:t>
          </a:r>
        </a:p>
      </dgm:t>
    </dgm:pt>
    <dgm:pt modelId="{54ADF54B-6791-4A1C-93AB-69C975AF9C02}" type="parTrans" cxnId="{9EF2A1A6-0DE9-44D1-957B-87BB941E224D}">
      <dgm:prSet/>
      <dgm:spPr/>
      <dgm:t>
        <a:bodyPr/>
        <a:lstStyle/>
        <a:p>
          <a:endParaRPr lang="en-US"/>
        </a:p>
      </dgm:t>
    </dgm:pt>
    <dgm:pt modelId="{16AEFB2F-69B6-4513-A314-F3EF33CD50F7}" type="sibTrans" cxnId="{9EF2A1A6-0DE9-44D1-957B-87BB941E224D}">
      <dgm:prSet/>
      <dgm:spPr/>
      <dgm:t>
        <a:bodyPr/>
        <a:lstStyle/>
        <a:p>
          <a:endParaRPr lang="en-US"/>
        </a:p>
      </dgm:t>
    </dgm:pt>
    <dgm:pt modelId="{18474BED-B0D1-4C6A-9EB5-E18009AF03A1}">
      <dgm:prSet custT="1"/>
      <dgm:spPr>
        <a:ln w="28575">
          <a:solidFill>
            <a:srgbClr val="FFFF00"/>
          </a:solidFill>
        </a:ln>
      </dgm:spPr>
      <dgm:t>
        <a:bodyPr/>
        <a:lstStyle/>
        <a:p>
          <a:r>
            <a:rPr lang="en-US" sz="1400" dirty="0">
              <a:latin typeface="+mn-lt"/>
              <a:ea typeface="Avenir Next Condensed" charset="0"/>
              <a:cs typeface="Avenir Next Condensed" charset="0"/>
            </a:rPr>
            <a:t>Step 7 - Record</a:t>
          </a:r>
        </a:p>
      </dgm:t>
    </dgm:pt>
    <dgm:pt modelId="{EADE35D2-C16A-447C-99F5-B55DDACB3BE4}" type="parTrans" cxnId="{02A7B859-7E99-4E8A-9E6A-83C3CF6E4F34}">
      <dgm:prSet/>
      <dgm:spPr/>
      <dgm:t>
        <a:bodyPr/>
        <a:lstStyle/>
        <a:p>
          <a:endParaRPr lang="en-US"/>
        </a:p>
      </dgm:t>
    </dgm:pt>
    <dgm:pt modelId="{8BAE760E-B63F-47FB-9469-94DB80FC2195}" type="sibTrans" cxnId="{02A7B859-7E99-4E8A-9E6A-83C3CF6E4F34}">
      <dgm:prSet/>
      <dgm:spPr/>
      <dgm:t>
        <a:bodyPr/>
        <a:lstStyle/>
        <a:p>
          <a:endParaRPr lang="en-US"/>
        </a:p>
      </dgm:t>
    </dgm:pt>
    <dgm:pt modelId="{6DBE7C1D-90EF-4417-8C88-BB451682D342}">
      <dgm:prSet custT="1"/>
      <dgm:spPr>
        <a:ln w="28575">
          <a:solidFill>
            <a:srgbClr val="FFFF00">
              <a:alpha val="90000"/>
            </a:srgbClr>
          </a:solidFill>
        </a:ln>
      </dgm:spPr>
      <dgm:t>
        <a:bodyPr/>
        <a:lstStyle/>
        <a:p>
          <a:r>
            <a:rPr lang="en-US" sz="1400" dirty="0">
              <a:latin typeface="+mn-lt"/>
              <a:ea typeface="Avenir Next Condensed" charset="0"/>
              <a:cs typeface="Avenir Next Condensed" charset="0"/>
            </a:rPr>
            <a:t>Beginning at the appropriate item for the child’s age, administer each item in order, exactly as written, and record caregiver responses.  </a:t>
          </a:r>
        </a:p>
      </dgm:t>
    </dgm:pt>
    <dgm:pt modelId="{7E3CCF41-7922-4C3D-B672-05D83B8E6CD0}" type="parTrans" cxnId="{6AFF6ABB-30A2-434A-B760-83DCBF645E48}">
      <dgm:prSet/>
      <dgm:spPr/>
      <dgm:t>
        <a:bodyPr/>
        <a:lstStyle/>
        <a:p>
          <a:endParaRPr lang="en-US"/>
        </a:p>
      </dgm:t>
    </dgm:pt>
    <dgm:pt modelId="{1F519E88-3B6B-4F9C-BE98-35F71DB50907}" type="sibTrans" cxnId="{6AFF6ABB-30A2-434A-B760-83DCBF645E48}">
      <dgm:prSet/>
      <dgm:spPr/>
      <dgm:t>
        <a:bodyPr/>
        <a:lstStyle/>
        <a:p>
          <a:endParaRPr lang="en-US"/>
        </a:p>
      </dgm:t>
    </dgm:pt>
    <dgm:pt modelId="{F9741D1F-74E3-4E99-8096-29732B26AB17}">
      <dgm:prSet custT="1"/>
      <dgm:spPr/>
      <dgm:t>
        <a:bodyPr/>
        <a:lstStyle/>
        <a:p>
          <a:r>
            <a:rPr lang="en-US" sz="1400" dirty="0">
              <a:latin typeface="+mn-lt"/>
              <a:ea typeface="Avenir Next Condensed" charset="0"/>
              <a:cs typeface="Avenir Next Condensed" charset="0"/>
            </a:rPr>
            <a:t>Step 8 - Review</a:t>
          </a:r>
        </a:p>
      </dgm:t>
    </dgm:pt>
    <dgm:pt modelId="{DBC40F73-977C-421B-92EB-955C3D391A3C}" type="parTrans" cxnId="{F48482DE-0514-417E-9316-9A33DCA385F0}">
      <dgm:prSet/>
      <dgm:spPr/>
      <dgm:t>
        <a:bodyPr/>
        <a:lstStyle/>
        <a:p>
          <a:endParaRPr lang="en-US"/>
        </a:p>
      </dgm:t>
    </dgm:pt>
    <dgm:pt modelId="{757106D6-73E7-41E1-BF1B-89A3FEADB5B6}" type="sibTrans" cxnId="{F48482DE-0514-417E-9316-9A33DCA385F0}">
      <dgm:prSet/>
      <dgm:spPr/>
      <dgm:t>
        <a:bodyPr/>
        <a:lstStyle/>
        <a:p>
          <a:endParaRPr lang="en-US"/>
        </a:p>
      </dgm:t>
    </dgm:pt>
    <dgm:pt modelId="{63C8580E-EFDD-4041-B8A3-C788EF76290C}">
      <dgm:prSet custT="1"/>
      <dgm:spPr/>
      <dgm:t>
        <a:bodyPr/>
        <a:lstStyle/>
        <a:p>
          <a:r>
            <a:rPr lang="en-US" sz="1400" dirty="0">
              <a:latin typeface="+mn-lt"/>
              <a:ea typeface="Avenir Next Condensed" charset="0"/>
              <a:cs typeface="Avenir Next Condensed" charset="0"/>
            </a:rPr>
            <a:t>Check all items have been completed and thank the caregiver for his/her participation.</a:t>
          </a:r>
        </a:p>
      </dgm:t>
    </dgm:pt>
    <dgm:pt modelId="{843A22C0-4F70-4C08-9A39-F9111CC56E55}" type="parTrans" cxnId="{CCB37687-E82A-446E-9548-13AEBB216389}">
      <dgm:prSet/>
      <dgm:spPr/>
      <dgm:t>
        <a:bodyPr/>
        <a:lstStyle/>
        <a:p>
          <a:endParaRPr lang="en-US"/>
        </a:p>
      </dgm:t>
    </dgm:pt>
    <dgm:pt modelId="{557A57D0-6AB0-4039-A842-26B147976581}" type="sibTrans" cxnId="{CCB37687-E82A-446E-9548-13AEBB216389}">
      <dgm:prSet/>
      <dgm:spPr/>
      <dgm:t>
        <a:bodyPr/>
        <a:lstStyle/>
        <a:p>
          <a:endParaRPr lang="en-US"/>
        </a:p>
      </dgm:t>
    </dgm:pt>
    <dgm:pt modelId="{0FBF07A3-6BB4-324D-9B40-17CAEF23E634}" type="pres">
      <dgm:prSet presAssocID="{7B9D49D3-29E5-4872-AA07-13FFF50ACBE1}" presName="Name0" presStyleCnt="0">
        <dgm:presLayoutVars>
          <dgm:dir/>
          <dgm:animLvl val="lvl"/>
          <dgm:resizeHandles val="exact"/>
        </dgm:presLayoutVars>
      </dgm:prSet>
      <dgm:spPr/>
    </dgm:pt>
    <dgm:pt modelId="{FE662946-B1FC-A84C-8D50-78A9CFF1C013}" type="pres">
      <dgm:prSet presAssocID="{F9741D1F-74E3-4E99-8096-29732B26AB17}" presName="boxAndChildren" presStyleCnt="0"/>
      <dgm:spPr/>
    </dgm:pt>
    <dgm:pt modelId="{70CD6D6D-D29F-8640-96FA-275FCF501E01}" type="pres">
      <dgm:prSet presAssocID="{F9741D1F-74E3-4E99-8096-29732B26AB17}" presName="parentTextBox" presStyleLbl="alignNode1" presStyleIdx="0" presStyleCnt="8" custScaleY="2000000"/>
      <dgm:spPr/>
    </dgm:pt>
    <dgm:pt modelId="{4346F2EB-F698-3C4F-BC1E-942EC7D4501A}" type="pres">
      <dgm:prSet presAssocID="{F9741D1F-74E3-4E99-8096-29732B26AB17}" presName="descendantBox" presStyleLbl="bgAccFollowNode1" presStyleIdx="0" presStyleCnt="8" custScaleY="2000000"/>
      <dgm:spPr/>
    </dgm:pt>
    <dgm:pt modelId="{1352FD26-8DD5-C341-BC75-2D22401B53F6}" type="pres">
      <dgm:prSet presAssocID="{8BAE760E-B63F-47FB-9469-94DB80FC2195}" presName="sp" presStyleCnt="0"/>
      <dgm:spPr/>
    </dgm:pt>
    <dgm:pt modelId="{67928098-A719-B144-8819-27E60A2F2504}" type="pres">
      <dgm:prSet presAssocID="{18474BED-B0D1-4C6A-9EB5-E18009AF03A1}" presName="arrowAndChildren" presStyleCnt="0"/>
      <dgm:spPr/>
    </dgm:pt>
    <dgm:pt modelId="{BD816501-378B-314F-824F-6CADDBA38C12}" type="pres">
      <dgm:prSet presAssocID="{18474BED-B0D1-4C6A-9EB5-E18009AF03A1}" presName="parentTextArrow" presStyleLbl="node1" presStyleIdx="0" presStyleCnt="0"/>
      <dgm:spPr/>
    </dgm:pt>
    <dgm:pt modelId="{BFA2F609-4AEE-E44E-958F-60E2C65268CA}" type="pres">
      <dgm:prSet presAssocID="{18474BED-B0D1-4C6A-9EB5-E18009AF03A1}" presName="arrow" presStyleLbl="alignNode1" presStyleIdx="1" presStyleCnt="8" custScaleY="2000000"/>
      <dgm:spPr/>
    </dgm:pt>
    <dgm:pt modelId="{F8FCCDAD-F141-9748-9A50-75BDE7C94D18}" type="pres">
      <dgm:prSet presAssocID="{18474BED-B0D1-4C6A-9EB5-E18009AF03A1}" presName="descendantArrow" presStyleLbl="bgAccFollowNode1" presStyleIdx="1" presStyleCnt="8" custScaleY="2000000"/>
      <dgm:spPr/>
    </dgm:pt>
    <dgm:pt modelId="{6CC6AF19-BF14-D943-BEF7-C49F721E7268}" type="pres">
      <dgm:prSet presAssocID="{16ED64C1-4CF5-483A-80EC-5CAF7B7A82F6}" presName="sp" presStyleCnt="0"/>
      <dgm:spPr/>
    </dgm:pt>
    <dgm:pt modelId="{963D2273-2B06-D24E-BC90-0EF32F3808A9}" type="pres">
      <dgm:prSet presAssocID="{399F2999-23DA-400E-9D6C-8E1F64534183}" presName="arrowAndChildren" presStyleCnt="0"/>
      <dgm:spPr/>
    </dgm:pt>
    <dgm:pt modelId="{D064E3E0-FFD2-8544-97ED-C6102ABA551D}" type="pres">
      <dgm:prSet presAssocID="{399F2999-23DA-400E-9D6C-8E1F64534183}" presName="parentTextArrow" presStyleLbl="node1" presStyleIdx="0" presStyleCnt="0"/>
      <dgm:spPr/>
    </dgm:pt>
    <dgm:pt modelId="{6D05FA40-4733-8348-8FC5-2A78D3046C68}" type="pres">
      <dgm:prSet presAssocID="{399F2999-23DA-400E-9D6C-8E1F64534183}" presName="arrow" presStyleLbl="alignNode1" presStyleIdx="2" presStyleCnt="8" custScaleY="2000000"/>
      <dgm:spPr/>
    </dgm:pt>
    <dgm:pt modelId="{F53E9DC0-F61A-7548-BF2A-384926AA5331}" type="pres">
      <dgm:prSet presAssocID="{399F2999-23DA-400E-9D6C-8E1F64534183}" presName="descendantArrow" presStyleLbl="bgAccFollowNode1" presStyleIdx="2" presStyleCnt="8" custScaleY="2000000"/>
      <dgm:spPr/>
    </dgm:pt>
    <dgm:pt modelId="{0189CB32-812B-F541-B7A0-0A9A716BA21C}" type="pres">
      <dgm:prSet presAssocID="{EA18FF4A-ED47-4B5C-BB96-B02B783AF66F}" presName="sp" presStyleCnt="0"/>
      <dgm:spPr/>
    </dgm:pt>
    <dgm:pt modelId="{9ED544B1-F886-4D4D-B0CD-B3CBCB4946D1}" type="pres">
      <dgm:prSet presAssocID="{AF255B0F-B777-4623-BBEE-3739FB3DDD7F}" presName="arrowAndChildren" presStyleCnt="0"/>
      <dgm:spPr/>
    </dgm:pt>
    <dgm:pt modelId="{F9B10ED1-0512-4541-AD18-74C4A1C55A74}" type="pres">
      <dgm:prSet presAssocID="{AF255B0F-B777-4623-BBEE-3739FB3DDD7F}" presName="parentTextArrow" presStyleLbl="node1" presStyleIdx="0" presStyleCnt="0"/>
      <dgm:spPr/>
    </dgm:pt>
    <dgm:pt modelId="{F1721C39-2D72-614E-8110-1E98C7133945}" type="pres">
      <dgm:prSet presAssocID="{AF255B0F-B777-4623-BBEE-3739FB3DDD7F}" presName="arrow" presStyleLbl="alignNode1" presStyleIdx="3" presStyleCnt="8" custScaleY="2000000"/>
      <dgm:spPr/>
    </dgm:pt>
    <dgm:pt modelId="{ECC8192D-B998-7640-9F84-CEA0EBE5B313}" type="pres">
      <dgm:prSet presAssocID="{AF255B0F-B777-4623-BBEE-3739FB3DDD7F}" presName="descendantArrow" presStyleLbl="bgAccFollowNode1" presStyleIdx="3" presStyleCnt="8" custScaleY="2000000"/>
      <dgm:spPr/>
    </dgm:pt>
    <dgm:pt modelId="{40951BA3-70E8-BA42-962A-53582224EBDA}" type="pres">
      <dgm:prSet presAssocID="{C1B9E6C4-262A-4310-B5FC-BAC2395E5586}" presName="sp" presStyleCnt="0"/>
      <dgm:spPr/>
    </dgm:pt>
    <dgm:pt modelId="{8DFC7587-83AA-F046-A69B-F3FDAB71EE34}" type="pres">
      <dgm:prSet presAssocID="{60A3C617-07FC-4116-B77E-D9875F10A44E}" presName="arrowAndChildren" presStyleCnt="0"/>
      <dgm:spPr/>
    </dgm:pt>
    <dgm:pt modelId="{D1F244C3-CEFD-784C-89C0-BEDBCEB47503}" type="pres">
      <dgm:prSet presAssocID="{60A3C617-07FC-4116-B77E-D9875F10A44E}" presName="parentTextArrow" presStyleLbl="node1" presStyleIdx="0" presStyleCnt="0"/>
      <dgm:spPr/>
    </dgm:pt>
    <dgm:pt modelId="{537ECADD-12C4-2940-98AD-E9C5A69D8177}" type="pres">
      <dgm:prSet presAssocID="{60A3C617-07FC-4116-B77E-D9875F10A44E}" presName="arrow" presStyleLbl="alignNode1" presStyleIdx="4" presStyleCnt="8" custScaleY="2000000"/>
      <dgm:spPr/>
    </dgm:pt>
    <dgm:pt modelId="{2181C7C0-6DC9-6F4F-8231-F2369E8CF90D}" type="pres">
      <dgm:prSet presAssocID="{60A3C617-07FC-4116-B77E-D9875F10A44E}" presName="descendantArrow" presStyleLbl="bgAccFollowNode1" presStyleIdx="4" presStyleCnt="8" custScaleY="2000000"/>
      <dgm:spPr/>
    </dgm:pt>
    <dgm:pt modelId="{042E079D-BA9C-A04F-B2A4-7CB863662086}" type="pres">
      <dgm:prSet presAssocID="{F1605362-5099-47FA-AA15-86731C0F2F70}" presName="sp" presStyleCnt="0"/>
      <dgm:spPr/>
    </dgm:pt>
    <dgm:pt modelId="{924E30BD-9CBB-7B49-B15D-749F364EBE4F}" type="pres">
      <dgm:prSet presAssocID="{6750572F-FBDA-4C36-9F39-CB2E5C60BB35}" presName="arrowAndChildren" presStyleCnt="0"/>
      <dgm:spPr/>
    </dgm:pt>
    <dgm:pt modelId="{16284FA1-FA23-684A-8544-896021BF5661}" type="pres">
      <dgm:prSet presAssocID="{6750572F-FBDA-4C36-9F39-CB2E5C60BB35}" presName="parentTextArrow" presStyleLbl="node1" presStyleIdx="0" presStyleCnt="0"/>
      <dgm:spPr/>
    </dgm:pt>
    <dgm:pt modelId="{C1A6DC92-4BB3-1846-83EA-2C299676BF80}" type="pres">
      <dgm:prSet presAssocID="{6750572F-FBDA-4C36-9F39-CB2E5C60BB35}" presName="arrow" presStyleLbl="alignNode1" presStyleIdx="5" presStyleCnt="8" custScaleY="2000000"/>
      <dgm:spPr/>
    </dgm:pt>
    <dgm:pt modelId="{9A11C9AC-E30F-BB48-9558-45B2E5B8E8F6}" type="pres">
      <dgm:prSet presAssocID="{6750572F-FBDA-4C36-9F39-CB2E5C60BB35}" presName="descendantArrow" presStyleLbl="bgAccFollowNode1" presStyleIdx="5" presStyleCnt="8" custScaleY="2000000"/>
      <dgm:spPr/>
    </dgm:pt>
    <dgm:pt modelId="{FA7724DA-FA5C-AD45-A8D9-3E07D7BEC2D0}" type="pres">
      <dgm:prSet presAssocID="{20C67563-D6E2-4EB5-928D-8ACCFB38123C}" presName="sp" presStyleCnt="0"/>
      <dgm:spPr/>
    </dgm:pt>
    <dgm:pt modelId="{B9CE44F0-AEBC-3C49-9269-70276934A03C}" type="pres">
      <dgm:prSet presAssocID="{36592483-428B-4195-AC79-F3F8DB684A9E}" presName="arrowAndChildren" presStyleCnt="0"/>
      <dgm:spPr/>
    </dgm:pt>
    <dgm:pt modelId="{E975221C-3FE5-9A49-8860-04371DF8EA1B}" type="pres">
      <dgm:prSet presAssocID="{36592483-428B-4195-AC79-F3F8DB684A9E}" presName="parentTextArrow" presStyleLbl="node1" presStyleIdx="0" presStyleCnt="0"/>
      <dgm:spPr/>
    </dgm:pt>
    <dgm:pt modelId="{87FBCF95-A042-2B42-ACC4-C655026C2224}" type="pres">
      <dgm:prSet presAssocID="{36592483-428B-4195-AC79-F3F8DB684A9E}" presName="arrow" presStyleLbl="alignNode1" presStyleIdx="6" presStyleCnt="8" custScaleY="2000000"/>
      <dgm:spPr/>
    </dgm:pt>
    <dgm:pt modelId="{9A13BB16-2AB8-6F4B-B6FE-998FEB4FBDA4}" type="pres">
      <dgm:prSet presAssocID="{36592483-428B-4195-AC79-F3F8DB684A9E}" presName="descendantArrow" presStyleLbl="bgAccFollowNode1" presStyleIdx="6" presStyleCnt="8" custScaleY="2000000"/>
      <dgm:spPr/>
    </dgm:pt>
    <dgm:pt modelId="{EE255ECB-3180-2245-86C8-F02B7F316585}" type="pres">
      <dgm:prSet presAssocID="{E8C578CD-F77D-4171-9E1F-C2A72BCDD79F}" presName="sp" presStyleCnt="0"/>
      <dgm:spPr/>
    </dgm:pt>
    <dgm:pt modelId="{0400AA99-493E-6F40-B6DA-D4DB0BDA1965}" type="pres">
      <dgm:prSet presAssocID="{118F4F77-3F7D-449B-9AF9-C2FE4FF871E8}" presName="arrowAndChildren" presStyleCnt="0"/>
      <dgm:spPr/>
    </dgm:pt>
    <dgm:pt modelId="{496FDBDD-79D6-3944-BD36-509BDAA3CE8B}" type="pres">
      <dgm:prSet presAssocID="{118F4F77-3F7D-449B-9AF9-C2FE4FF871E8}" presName="parentTextArrow" presStyleLbl="node1" presStyleIdx="0" presStyleCnt="0"/>
      <dgm:spPr/>
    </dgm:pt>
    <dgm:pt modelId="{3DE94956-8171-544A-9ABC-A3050ACEDBC8}" type="pres">
      <dgm:prSet presAssocID="{118F4F77-3F7D-449B-9AF9-C2FE4FF871E8}" presName="arrow" presStyleLbl="alignNode1" presStyleIdx="7" presStyleCnt="8" custScaleY="2000000"/>
      <dgm:spPr/>
    </dgm:pt>
    <dgm:pt modelId="{DE7AD872-9076-894E-930B-7DF4742FF677}" type="pres">
      <dgm:prSet presAssocID="{118F4F77-3F7D-449B-9AF9-C2FE4FF871E8}" presName="descendantArrow" presStyleLbl="bgAccFollowNode1" presStyleIdx="7" presStyleCnt="8" custScaleY="2000000"/>
      <dgm:spPr/>
    </dgm:pt>
  </dgm:ptLst>
  <dgm:cxnLst>
    <dgm:cxn modelId="{F4A36003-411E-D844-BC89-4A8CBCB10BE1}" type="presOf" srcId="{59CFBEFC-BE58-467D-BB59-071E6B1990F4}" destId="{F53E9DC0-F61A-7548-BF2A-384926AA5331}" srcOrd="0" destOrd="0" presId="urn:microsoft.com/office/officeart/2016/7/layout/VerticalDownArrowProcess"/>
    <dgm:cxn modelId="{7ED7EF1F-C3B7-9F4E-AB0F-046CA2C1545D}" type="presOf" srcId="{DFCE4BF8-EF09-4C4D-8417-5915262C38DC}" destId="{2181C7C0-6DC9-6F4F-8231-F2369E8CF90D}" srcOrd="0" destOrd="0" presId="urn:microsoft.com/office/officeart/2016/7/layout/VerticalDownArrowProcess"/>
    <dgm:cxn modelId="{791E5725-3ACD-4620-AA4F-3E8EF0F6BC43}" srcId="{7B9D49D3-29E5-4872-AA07-13FFF50ACBE1}" destId="{6750572F-FBDA-4C36-9F39-CB2E5C60BB35}" srcOrd="2" destOrd="0" parTransId="{7B899441-2058-42DD-AEB0-3D866B5633F8}" sibTransId="{F1605362-5099-47FA-AA15-86731C0F2F70}"/>
    <dgm:cxn modelId="{9BD82028-42FC-4CB7-8DB4-DF08F51AFEAF}" srcId="{AF255B0F-B777-4623-BBEE-3739FB3DDD7F}" destId="{D925C75B-D6AC-443D-B13F-645E5FC3D54A}" srcOrd="0" destOrd="0" parTransId="{78879ECF-E9E5-42E0-A050-E142C246861D}" sibTransId="{C441ACCB-B623-40CC-A3B5-A3ACDA57FF91}"/>
    <dgm:cxn modelId="{52072734-B9F9-F24B-8988-F640B719610F}" type="presOf" srcId="{36592483-428B-4195-AC79-F3F8DB684A9E}" destId="{E975221C-3FE5-9A49-8860-04371DF8EA1B}" srcOrd="0" destOrd="0" presId="urn:microsoft.com/office/officeart/2016/7/layout/VerticalDownArrowProcess"/>
    <dgm:cxn modelId="{F68E7937-CB54-B448-9B5C-DA9AEDE3B30D}" type="presOf" srcId="{6750572F-FBDA-4C36-9F39-CB2E5C60BB35}" destId="{C1A6DC92-4BB3-1846-83EA-2C299676BF80}" srcOrd="1" destOrd="0" presId="urn:microsoft.com/office/officeart/2016/7/layout/VerticalDownArrowProcess"/>
    <dgm:cxn modelId="{E6A6623A-889D-344B-A272-DE7B22F5B96E}" type="presOf" srcId="{18474BED-B0D1-4C6A-9EB5-E18009AF03A1}" destId="{BD816501-378B-314F-824F-6CADDBA38C12}" srcOrd="0" destOrd="0" presId="urn:microsoft.com/office/officeart/2016/7/layout/VerticalDownArrowProcess"/>
    <dgm:cxn modelId="{132A2A5D-1C3B-4CE1-AA9B-EA290B99719B}" srcId="{6750572F-FBDA-4C36-9F39-CB2E5C60BB35}" destId="{18F86E0F-242D-42E1-AB3C-2CB6FA263BE5}" srcOrd="0" destOrd="0" parTransId="{318DFA1A-7D45-4A0F-93B3-C0EDA62DBFF0}" sibTransId="{40D65635-FF8E-4A69-BF79-5764526E7730}"/>
    <dgm:cxn modelId="{1DA39D63-6A9E-F442-AF0F-E4B6BA6D7712}" type="presOf" srcId="{AF255B0F-B777-4623-BBEE-3739FB3DDD7F}" destId="{F9B10ED1-0512-4541-AD18-74C4A1C55A74}" srcOrd="0" destOrd="0" presId="urn:microsoft.com/office/officeart/2016/7/layout/VerticalDownArrowProcess"/>
    <dgm:cxn modelId="{98A98547-5E32-EE49-A419-69EFBF1A4E1F}" type="presOf" srcId="{AF255B0F-B777-4623-BBEE-3739FB3DDD7F}" destId="{F1721C39-2D72-614E-8110-1E98C7133945}" srcOrd="1" destOrd="0" presId="urn:microsoft.com/office/officeart/2016/7/layout/VerticalDownArrowProcess"/>
    <dgm:cxn modelId="{6F3C046A-064A-8948-B0CD-5CEEEB31E8C8}" type="presOf" srcId="{5B747BE7-764E-4D94-98C5-8591A0BB81CA}" destId="{DE7AD872-9076-894E-930B-7DF4742FF677}" srcOrd="0" destOrd="0" presId="urn:microsoft.com/office/officeart/2016/7/layout/VerticalDownArrowProcess"/>
    <dgm:cxn modelId="{4374B44D-1B78-834A-94A8-E49E173A39A7}" type="presOf" srcId="{F9741D1F-74E3-4E99-8096-29732B26AB17}" destId="{70CD6D6D-D29F-8640-96FA-275FCF501E01}" srcOrd="0" destOrd="0" presId="urn:microsoft.com/office/officeart/2016/7/layout/VerticalDownArrowProcess"/>
    <dgm:cxn modelId="{88A0DE50-0C6C-DC43-892A-897F2F941CDF}" type="presOf" srcId="{18F86E0F-242D-42E1-AB3C-2CB6FA263BE5}" destId="{9A11C9AC-E30F-BB48-9558-45B2E5B8E8F6}" srcOrd="0" destOrd="0" presId="urn:microsoft.com/office/officeart/2016/7/layout/VerticalDownArrowProcess"/>
    <dgm:cxn modelId="{02A7B859-7E99-4E8A-9E6A-83C3CF6E4F34}" srcId="{7B9D49D3-29E5-4872-AA07-13FFF50ACBE1}" destId="{18474BED-B0D1-4C6A-9EB5-E18009AF03A1}" srcOrd="6" destOrd="0" parTransId="{EADE35D2-C16A-447C-99F5-B55DDACB3BE4}" sibTransId="{8BAE760E-B63F-47FB-9469-94DB80FC2195}"/>
    <dgm:cxn modelId="{FD056386-FB2A-664B-AE25-AFB78230A7E9}" type="presOf" srcId="{7B9D49D3-29E5-4872-AA07-13FFF50ACBE1}" destId="{0FBF07A3-6BB4-324D-9B40-17CAEF23E634}" srcOrd="0" destOrd="0" presId="urn:microsoft.com/office/officeart/2016/7/layout/VerticalDownArrowProcess"/>
    <dgm:cxn modelId="{CCB37687-E82A-446E-9548-13AEBB216389}" srcId="{F9741D1F-74E3-4E99-8096-29732B26AB17}" destId="{63C8580E-EFDD-4041-B8A3-C788EF76290C}" srcOrd="0" destOrd="0" parTransId="{843A22C0-4F70-4C08-9A39-F9111CC56E55}" sibTransId="{557A57D0-6AB0-4039-A842-26B147976581}"/>
    <dgm:cxn modelId="{B370F888-DE45-2B40-B31E-A60DEBF089CB}" type="presOf" srcId="{60A3C617-07FC-4116-B77E-D9875F10A44E}" destId="{537ECADD-12C4-2940-98AD-E9C5A69D8177}" srcOrd="1" destOrd="0" presId="urn:microsoft.com/office/officeart/2016/7/layout/VerticalDownArrowProcess"/>
    <dgm:cxn modelId="{F872BE89-448E-A246-BC0E-C02C0CF53FD8}" type="presOf" srcId="{399F2999-23DA-400E-9D6C-8E1F64534183}" destId="{D064E3E0-FFD2-8544-97ED-C6102ABA551D}" srcOrd="0" destOrd="0" presId="urn:microsoft.com/office/officeart/2016/7/layout/VerticalDownArrowProcess"/>
    <dgm:cxn modelId="{A337A592-1437-B944-81CF-88BD0525E555}" type="presOf" srcId="{18474BED-B0D1-4C6A-9EB5-E18009AF03A1}" destId="{BFA2F609-4AEE-E44E-958F-60E2C65268CA}" srcOrd="1" destOrd="0" presId="urn:microsoft.com/office/officeart/2016/7/layout/VerticalDownArrowProcess"/>
    <dgm:cxn modelId="{5978449A-7B7F-42E9-822D-BA2DC869F6EB}" srcId="{118F4F77-3F7D-449B-9AF9-C2FE4FF871E8}" destId="{5B747BE7-764E-4D94-98C5-8591A0BB81CA}" srcOrd="0" destOrd="0" parTransId="{33B4B385-8B1C-4567-A018-9EFBF033C43F}" sibTransId="{772B6C5F-814D-44F7-B44A-7B585544DC65}"/>
    <dgm:cxn modelId="{161513A6-7142-FB4D-B466-1F3DD868E4AC}" type="presOf" srcId="{60A3C617-07FC-4116-B77E-D9875F10A44E}" destId="{D1F244C3-CEFD-784C-89C0-BEDBCEB47503}" srcOrd="0" destOrd="0" presId="urn:microsoft.com/office/officeart/2016/7/layout/VerticalDownArrowProcess"/>
    <dgm:cxn modelId="{9EF2A1A6-0DE9-44D1-957B-87BB941E224D}" srcId="{399F2999-23DA-400E-9D6C-8E1F64534183}" destId="{59CFBEFC-BE58-467D-BB59-071E6B1990F4}" srcOrd="0" destOrd="0" parTransId="{54ADF54B-6791-4A1C-93AB-69C975AF9C02}" sibTransId="{16AEFB2F-69B6-4513-A314-F3EF33CD50F7}"/>
    <dgm:cxn modelId="{017A74A7-103B-42AC-BA36-4BEF9E886A3E}" srcId="{7B9D49D3-29E5-4872-AA07-13FFF50ACBE1}" destId="{399F2999-23DA-400E-9D6C-8E1F64534183}" srcOrd="5" destOrd="0" parTransId="{0F1500ED-9BCA-4E97-BAF4-FC2F7E521FB4}" sibTransId="{16ED64C1-4CF5-483A-80EC-5CAF7B7A82F6}"/>
    <dgm:cxn modelId="{C7AF07AA-7384-9F45-9797-007BF2D3D7FC}" type="presOf" srcId="{6750572F-FBDA-4C36-9F39-CB2E5C60BB35}" destId="{16284FA1-FA23-684A-8544-896021BF5661}" srcOrd="0" destOrd="0" presId="urn:microsoft.com/office/officeart/2016/7/layout/VerticalDownArrowProcess"/>
    <dgm:cxn modelId="{880740B9-7A7D-2D45-B36D-9A212069C879}" type="presOf" srcId="{D925C75B-D6AC-443D-B13F-645E5FC3D54A}" destId="{ECC8192D-B998-7640-9F84-CEA0EBE5B313}" srcOrd="0" destOrd="0" presId="urn:microsoft.com/office/officeart/2016/7/layout/VerticalDownArrowProcess"/>
    <dgm:cxn modelId="{6AFF6ABB-30A2-434A-B760-83DCBF645E48}" srcId="{18474BED-B0D1-4C6A-9EB5-E18009AF03A1}" destId="{6DBE7C1D-90EF-4417-8C88-BB451682D342}" srcOrd="0" destOrd="0" parTransId="{7E3CCF41-7922-4C3D-B672-05D83B8E6CD0}" sibTransId="{1F519E88-3B6B-4F9C-BE98-35F71DB50907}"/>
    <dgm:cxn modelId="{D482CABF-8887-4A6E-819D-15818B00388A}" srcId="{7B9D49D3-29E5-4872-AA07-13FFF50ACBE1}" destId="{AF255B0F-B777-4623-BBEE-3739FB3DDD7F}" srcOrd="4" destOrd="0" parTransId="{23152421-AD00-4FED-B9E7-FDF011522227}" sibTransId="{EA18FF4A-ED47-4B5C-BB96-B02B783AF66F}"/>
    <dgm:cxn modelId="{E67901C5-63BF-45BA-8D5F-C20EC6CB3B87}" srcId="{7B9D49D3-29E5-4872-AA07-13FFF50ACBE1}" destId="{36592483-428B-4195-AC79-F3F8DB684A9E}" srcOrd="1" destOrd="0" parTransId="{9F7F72B7-A197-471F-8AD0-502A60C886D3}" sibTransId="{20C67563-D6E2-4EB5-928D-8ACCFB38123C}"/>
    <dgm:cxn modelId="{5321D3CD-DF45-0545-9D01-7B185DC1219B}" type="presOf" srcId="{118F4F77-3F7D-449B-9AF9-C2FE4FF871E8}" destId="{3DE94956-8171-544A-9ABC-A3050ACEDBC8}" srcOrd="1" destOrd="0" presId="urn:microsoft.com/office/officeart/2016/7/layout/VerticalDownArrowProcess"/>
    <dgm:cxn modelId="{B0C63DCE-C5D1-4EF5-A744-A9EE82408B5E}" srcId="{36592483-428B-4195-AC79-F3F8DB684A9E}" destId="{AD60CF61-966F-438B-97EC-32328F4D3026}" srcOrd="0" destOrd="0" parTransId="{B3B0B0A9-BB11-4549-97A4-9B25EF5E7DBE}" sibTransId="{878F7FB8-DC71-4139-BAF8-EF6F2224B06A}"/>
    <dgm:cxn modelId="{D81296D1-F0D9-4F30-A6A2-C7384F5FFE15}" srcId="{7B9D49D3-29E5-4872-AA07-13FFF50ACBE1}" destId="{60A3C617-07FC-4116-B77E-D9875F10A44E}" srcOrd="3" destOrd="0" parTransId="{C9373C92-E0F9-4B94-A3A8-A8AA0206BBDE}" sibTransId="{C1B9E6C4-262A-4310-B5FC-BAC2395E5586}"/>
    <dgm:cxn modelId="{E0A824D5-556B-884C-B888-7663F91DF120}" type="presOf" srcId="{6DBE7C1D-90EF-4417-8C88-BB451682D342}" destId="{F8FCCDAD-F141-9748-9A50-75BDE7C94D18}" srcOrd="0" destOrd="0" presId="urn:microsoft.com/office/officeart/2016/7/layout/VerticalDownArrowProcess"/>
    <dgm:cxn modelId="{20BF19D8-A83F-4F37-AD73-A876D34C77B7}" srcId="{7B9D49D3-29E5-4872-AA07-13FFF50ACBE1}" destId="{118F4F77-3F7D-449B-9AF9-C2FE4FF871E8}" srcOrd="0" destOrd="0" parTransId="{30A3B972-CDFE-4CD1-8BBE-A1BD92DBD592}" sibTransId="{E8C578CD-F77D-4171-9E1F-C2A72BCDD79F}"/>
    <dgm:cxn modelId="{D4A3F2D9-B234-B148-B348-ACC8FCB7927C}" type="presOf" srcId="{36592483-428B-4195-AC79-F3F8DB684A9E}" destId="{87FBCF95-A042-2B42-ACC4-C655026C2224}" srcOrd="1" destOrd="0" presId="urn:microsoft.com/office/officeart/2016/7/layout/VerticalDownArrowProcess"/>
    <dgm:cxn modelId="{C67FFDD9-43CE-8A41-ADDA-C79E33E26C4B}" type="presOf" srcId="{118F4F77-3F7D-449B-9AF9-C2FE4FF871E8}" destId="{496FDBDD-79D6-3944-BD36-509BDAA3CE8B}" srcOrd="0" destOrd="0" presId="urn:microsoft.com/office/officeart/2016/7/layout/VerticalDownArrowProcess"/>
    <dgm:cxn modelId="{F48482DE-0514-417E-9316-9A33DCA385F0}" srcId="{7B9D49D3-29E5-4872-AA07-13FFF50ACBE1}" destId="{F9741D1F-74E3-4E99-8096-29732B26AB17}" srcOrd="7" destOrd="0" parTransId="{DBC40F73-977C-421B-92EB-955C3D391A3C}" sibTransId="{757106D6-73E7-41E1-BF1B-89A3FEADB5B6}"/>
    <dgm:cxn modelId="{71E158E2-E34C-3346-9CD8-65CE0DCD2F86}" type="presOf" srcId="{63C8580E-EFDD-4041-B8A3-C788EF76290C}" destId="{4346F2EB-F698-3C4F-BC1E-942EC7D4501A}" srcOrd="0" destOrd="0" presId="urn:microsoft.com/office/officeart/2016/7/layout/VerticalDownArrowProcess"/>
    <dgm:cxn modelId="{DDC965ED-8066-CE41-8BA8-0DB205A25257}" type="presOf" srcId="{399F2999-23DA-400E-9D6C-8E1F64534183}" destId="{6D05FA40-4733-8348-8FC5-2A78D3046C68}" srcOrd="1" destOrd="0" presId="urn:microsoft.com/office/officeart/2016/7/layout/VerticalDownArrowProcess"/>
    <dgm:cxn modelId="{75952FFC-1C8B-4BE5-93CB-CB4C7F9B355C}" srcId="{60A3C617-07FC-4116-B77E-D9875F10A44E}" destId="{DFCE4BF8-EF09-4C4D-8417-5915262C38DC}" srcOrd="0" destOrd="0" parTransId="{C2F391F5-FA57-4985-96E1-A9AF73044F76}" sibTransId="{7404DE0F-6D7C-4E58-88B5-A6A9E8A6AC98}"/>
    <dgm:cxn modelId="{3333DCFF-DBAB-EE46-8C31-4683C5978C62}" type="presOf" srcId="{AD60CF61-966F-438B-97EC-32328F4D3026}" destId="{9A13BB16-2AB8-6F4B-B6FE-998FEB4FBDA4}" srcOrd="0" destOrd="0" presId="urn:microsoft.com/office/officeart/2016/7/layout/VerticalDownArrowProcess"/>
    <dgm:cxn modelId="{1D703BEF-1C10-9D42-A929-2232B772FF12}" type="presParOf" srcId="{0FBF07A3-6BB4-324D-9B40-17CAEF23E634}" destId="{FE662946-B1FC-A84C-8D50-78A9CFF1C013}" srcOrd="0" destOrd="0" presId="urn:microsoft.com/office/officeart/2016/7/layout/VerticalDownArrowProcess"/>
    <dgm:cxn modelId="{3545D351-7F5D-6B42-ABDE-47072346A1E6}" type="presParOf" srcId="{FE662946-B1FC-A84C-8D50-78A9CFF1C013}" destId="{70CD6D6D-D29F-8640-96FA-275FCF501E01}" srcOrd="0" destOrd="0" presId="urn:microsoft.com/office/officeart/2016/7/layout/VerticalDownArrowProcess"/>
    <dgm:cxn modelId="{E7A9CCCF-7953-BF44-8031-88972D62D4C6}" type="presParOf" srcId="{FE662946-B1FC-A84C-8D50-78A9CFF1C013}" destId="{4346F2EB-F698-3C4F-BC1E-942EC7D4501A}" srcOrd="1" destOrd="0" presId="urn:microsoft.com/office/officeart/2016/7/layout/VerticalDownArrowProcess"/>
    <dgm:cxn modelId="{5CFB0ACC-42F6-7848-A76F-65E279D44681}" type="presParOf" srcId="{0FBF07A3-6BB4-324D-9B40-17CAEF23E634}" destId="{1352FD26-8DD5-C341-BC75-2D22401B53F6}" srcOrd="1" destOrd="0" presId="urn:microsoft.com/office/officeart/2016/7/layout/VerticalDownArrowProcess"/>
    <dgm:cxn modelId="{9AFAAF26-BE69-9142-A55C-65644775850F}" type="presParOf" srcId="{0FBF07A3-6BB4-324D-9B40-17CAEF23E634}" destId="{67928098-A719-B144-8819-27E60A2F2504}" srcOrd="2" destOrd="0" presId="urn:microsoft.com/office/officeart/2016/7/layout/VerticalDownArrowProcess"/>
    <dgm:cxn modelId="{1B745CEF-A907-3B44-B49C-6BDD0AEC4BF2}" type="presParOf" srcId="{67928098-A719-B144-8819-27E60A2F2504}" destId="{BD816501-378B-314F-824F-6CADDBA38C12}" srcOrd="0" destOrd="0" presId="urn:microsoft.com/office/officeart/2016/7/layout/VerticalDownArrowProcess"/>
    <dgm:cxn modelId="{CD173641-8A23-0A47-B96D-FEC2F7A83D82}" type="presParOf" srcId="{67928098-A719-B144-8819-27E60A2F2504}" destId="{BFA2F609-4AEE-E44E-958F-60E2C65268CA}" srcOrd="1" destOrd="0" presId="urn:microsoft.com/office/officeart/2016/7/layout/VerticalDownArrowProcess"/>
    <dgm:cxn modelId="{9F7B66D6-9A91-9045-AF32-BE004B313AA0}" type="presParOf" srcId="{67928098-A719-B144-8819-27E60A2F2504}" destId="{F8FCCDAD-F141-9748-9A50-75BDE7C94D18}" srcOrd="2" destOrd="0" presId="urn:microsoft.com/office/officeart/2016/7/layout/VerticalDownArrowProcess"/>
    <dgm:cxn modelId="{A4DC9E68-A532-874A-A356-65BD7A884131}" type="presParOf" srcId="{0FBF07A3-6BB4-324D-9B40-17CAEF23E634}" destId="{6CC6AF19-BF14-D943-BEF7-C49F721E7268}" srcOrd="3" destOrd="0" presId="urn:microsoft.com/office/officeart/2016/7/layout/VerticalDownArrowProcess"/>
    <dgm:cxn modelId="{A6C9D9F0-5B3A-DD4B-897D-80D776C0C280}" type="presParOf" srcId="{0FBF07A3-6BB4-324D-9B40-17CAEF23E634}" destId="{963D2273-2B06-D24E-BC90-0EF32F3808A9}" srcOrd="4" destOrd="0" presId="urn:microsoft.com/office/officeart/2016/7/layout/VerticalDownArrowProcess"/>
    <dgm:cxn modelId="{0268CFB2-4DA9-D54A-9E77-61A09C8C78A8}" type="presParOf" srcId="{963D2273-2B06-D24E-BC90-0EF32F3808A9}" destId="{D064E3E0-FFD2-8544-97ED-C6102ABA551D}" srcOrd="0" destOrd="0" presId="urn:microsoft.com/office/officeart/2016/7/layout/VerticalDownArrowProcess"/>
    <dgm:cxn modelId="{83A30839-0F43-5C41-9B96-C800AAB109DF}" type="presParOf" srcId="{963D2273-2B06-D24E-BC90-0EF32F3808A9}" destId="{6D05FA40-4733-8348-8FC5-2A78D3046C68}" srcOrd="1" destOrd="0" presId="urn:microsoft.com/office/officeart/2016/7/layout/VerticalDownArrowProcess"/>
    <dgm:cxn modelId="{5BCDC4F1-3337-3549-9B23-6273EC9D0F34}" type="presParOf" srcId="{963D2273-2B06-D24E-BC90-0EF32F3808A9}" destId="{F53E9DC0-F61A-7548-BF2A-384926AA5331}" srcOrd="2" destOrd="0" presId="urn:microsoft.com/office/officeart/2016/7/layout/VerticalDownArrowProcess"/>
    <dgm:cxn modelId="{043831D7-2F76-F440-B3AF-F8829F616103}" type="presParOf" srcId="{0FBF07A3-6BB4-324D-9B40-17CAEF23E634}" destId="{0189CB32-812B-F541-B7A0-0A9A716BA21C}" srcOrd="5" destOrd="0" presId="urn:microsoft.com/office/officeart/2016/7/layout/VerticalDownArrowProcess"/>
    <dgm:cxn modelId="{7D989964-8CAC-FA40-8DD7-58C881097A12}" type="presParOf" srcId="{0FBF07A3-6BB4-324D-9B40-17CAEF23E634}" destId="{9ED544B1-F886-4D4D-B0CD-B3CBCB4946D1}" srcOrd="6" destOrd="0" presId="urn:microsoft.com/office/officeart/2016/7/layout/VerticalDownArrowProcess"/>
    <dgm:cxn modelId="{6C4DF684-1853-F24A-945B-DF5D6FC3B478}" type="presParOf" srcId="{9ED544B1-F886-4D4D-B0CD-B3CBCB4946D1}" destId="{F9B10ED1-0512-4541-AD18-74C4A1C55A74}" srcOrd="0" destOrd="0" presId="urn:microsoft.com/office/officeart/2016/7/layout/VerticalDownArrowProcess"/>
    <dgm:cxn modelId="{304619C8-4E4E-8646-8530-FE62A1743499}" type="presParOf" srcId="{9ED544B1-F886-4D4D-B0CD-B3CBCB4946D1}" destId="{F1721C39-2D72-614E-8110-1E98C7133945}" srcOrd="1" destOrd="0" presId="urn:microsoft.com/office/officeart/2016/7/layout/VerticalDownArrowProcess"/>
    <dgm:cxn modelId="{85729D18-E5AA-3841-9E67-C21F218F6568}" type="presParOf" srcId="{9ED544B1-F886-4D4D-B0CD-B3CBCB4946D1}" destId="{ECC8192D-B998-7640-9F84-CEA0EBE5B313}" srcOrd="2" destOrd="0" presId="urn:microsoft.com/office/officeart/2016/7/layout/VerticalDownArrowProcess"/>
    <dgm:cxn modelId="{7547EFF6-8CFA-5648-B3F4-5B68C87AD871}" type="presParOf" srcId="{0FBF07A3-6BB4-324D-9B40-17CAEF23E634}" destId="{40951BA3-70E8-BA42-962A-53582224EBDA}" srcOrd="7" destOrd="0" presId="urn:microsoft.com/office/officeart/2016/7/layout/VerticalDownArrowProcess"/>
    <dgm:cxn modelId="{85823679-DC0D-5F45-9120-B4C7FFB0C4CE}" type="presParOf" srcId="{0FBF07A3-6BB4-324D-9B40-17CAEF23E634}" destId="{8DFC7587-83AA-F046-A69B-F3FDAB71EE34}" srcOrd="8" destOrd="0" presId="urn:microsoft.com/office/officeart/2016/7/layout/VerticalDownArrowProcess"/>
    <dgm:cxn modelId="{4662DBF1-920B-C14C-B62F-FE5E8E55B121}" type="presParOf" srcId="{8DFC7587-83AA-F046-A69B-F3FDAB71EE34}" destId="{D1F244C3-CEFD-784C-89C0-BEDBCEB47503}" srcOrd="0" destOrd="0" presId="urn:microsoft.com/office/officeart/2016/7/layout/VerticalDownArrowProcess"/>
    <dgm:cxn modelId="{943EEE6E-0F31-6E4B-9BDC-24D3EF0FD115}" type="presParOf" srcId="{8DFC7587-83AA-F046-A69B-F3FDAB71EE34}" destId="{537ECADD-12C4-2940-98AD-E9C5A69D8177}" srcOrd="1" destOrd="0" presId="urn:microsoft.com/office/officeart/2016/7/layout/VerticalDownArrowProcess"/>
    <dgm:cxn modelId="{4C1CF163-48F2-0D45-B034-F7FEE1CBD02B}" type="presParOf" srcId="{8DFC7587-83AA-F046-A69B-F3FDAB71EE34}" destId="{2181C7C0-6DC9-6F4F-8231-F2369E8CF90D}" srcOrd="2" destOrd="0" presId="urn:microsoft.com/office/officeart/2016/7/layout/VerticalDownArrowProcess"/>
    <dgm:cxn modelId="{8B25D8D7-D4CD-664E-B8CF-1849AA0FAFB4}" type="presParOf" srcId="{0FBF07A3-6BB4-324D-9B40-17CAEF23E634}" destId="{042E079D-BA9C-A04F-B2A4-7CB863662086}" srcOrd="9" destOrd="0" presId="urn:microsoft.com/office/officeart/2016/7/layout/VerticalDownArrowProcess"/>
    <dgm:cxn modelId="{D854020A-58F0-4049-8042-5382D019ED02}" type="presParOf" srcId="{0FBF07A3-6BB4-324D-9B40-17CAEF23E634}" destId="{924E30BD-9CBB-7B49-B15D-749F364EBE4F}" srcOrd="10" destOrd="0" presId="urn:microsoft.com/office/officeart/2016/7/layout/VerticalDownArrowProcess"/>
    <dgm:cxn modelId="{ADD637A2-DF3F-7C40-8716-BB0BF67721C8}" type="presParOf" srcId="{924E30BD-9CBB-7B49-B15D-749F364EBE4F}" destId="{16284FA1-FA23-684A-8544-896021BF5661}" srcOrd="0" destOrd="0" presId="urn:microsoft.com/office/officeart/2016/7/layout/VerticalDownArrowProcess"/>
    <dgm:cxn modelId="{D57F54AB-29AA-9342-9744-A60B1BBA4A1B}" type="presParOf" srcId="{924E30BD-9CBB-7B49-B15D-749F364EBE4F}" destId="{C1A6DC92-4BB3-1846-83EA-2C299676BF80}" srcOrd="1" destOrd="0" presId="urn:microsoft.com/office/officeart/2016/7/layout/VerticalDownArrowProcess"/>
    <dgm:cxn modelId="{DB03FB60-7E95-EC4A-9D3A-312459F71D80}" type="presParOf" srcId="{924E30BD-9CBB-7B49-B15D-749F364EBE4F}" destId="{9A11C9AC-E30F-BB48-9558-45B2E5B8E8F6}" srcOrd="2" destOrd="0" presId="urn:microsoft.com/office/officeart/2016/7/layout/VerticalDownArrowProcess"/>
    <dgm:cxn modelId="{DC43C7B1-6D63-594C-BFB3-66D6B7BD9A85}" type="presParOf" srcId="{0FBF07A3-6BB4-324D-9B40-17CAEF23E634}" destId="{FA7724DA-FA5C-AD45-A8D9-3E07D7BEC2D0}" srcOrd="11" destOrd="0" presId="urn:microsoft.com/office/officeart/2016/7/layout/VerticalDownArrowProcess"/>
    <dgm:cxn modelId="{5566FF0D-EBD5-F943-8048-B90689C482D4}" type="presParOf" srcId="{0FBF07A3-6BB4-324D-9B40-17CAEF23E634}" destId="{B9CE44F0-AEBC-3C49-9269-70276934A03C}" srcOrd="12" destOrd="0" presId="urn:microsoft.com/office/officeart/2016/7/layout/VerticalDownArrowProcess"/>
    <dgm:cxn modelId="{EDA30AB9-CAA1-F944-BAA6-CDEA679D31F2}" type="presParOf" srcId="{B9CE44F0-AEBC-3C49-9269-70276934A03C}" destId="{E975221C-3FE5-9A49-8860-04371DF8EA1B}" srcOrd="0" destOrd="0" presId="urn:microsoft.com/office/officeart/2016/7/layout/VerticalDownArrowProcess"/>
    <dgm:cxn modelId="{3BA0AD51-4DD7-EC48-97C5-60007D415356}" type="presParOf" srcId="{B9CE44F0-AEBC-3C49-9269-70276934A03C}" destId="{87FBCF95-A042-2B42-ACC4-C655026C2224}" srcOrd="1" destOrd="0" presId="urn:microsoft.com/office/officeart/2016/7/layout/VerticalDownArrowProcess"/>
    <dgm:cxn modelId="{FF28B937-E268-2D42-9834-951A824EC4DF}" type="presParOf" srcId="{B9CE44F0-AEBC-3C49-9269-70276934A03C}" destId="{9A13BB16-2AB8-6F4B-B6FE-998FEB4FBDA4}" srcOrd="2" destOrd="0" presId="urn:microsoft.com/office/officeart/2016/7/layout/VerticalDownArrowProcess"/>
    <dgm:cxn modelId="{C00A3E5B-2892-1848-8B0C-DADA13EAC957}" type="presParOf" srcId="{0FBF07A3-6BB4-324D-9B40-17CAEF23E634}" destId="{EE255ECB-3180-2245-86C8-F02B7F316585}" srcOrd="13" destOrd="0" presId="urn:microsoft.com/office/officeart/2016/7/layout/VerticalDownArrowProcess"/>
    <dgm:cxn modelId="{70F3275D-D49B-3E4C-841F-FD3AD5A2091C}" type="presParOf" srcId="{0FBF07A3-6BB4-324D-9B40-17CAEF23E634}" destId="{0400AA99-493E-6F40-B6DA-D4DB0BDA1965}" srcOrd="14" destOrd="0" presId="urn:microsoft.com/office/officeart/2016/7/layout/VerticalDownArrowProcess"/>
    <dgm:cxn modelId="{793BC996-E5E2-A748-AEF2-7F399DF0907E}" type="presParOf" srcId="{0400AA99-493E-6F40-B6DA-D4DB0BDA1965}" destId="{496FDBDD-79D6-3944-BD36-509BDAA3CE8B}" srcOrd="0" destOrd="0" presId="urn:microsoft.com/office/officeart/2016/7/layout/VerticalDownArrowProcess"/>
    <dgm:cxn modelId="{68C845E9-2BFE-D14D-B66F-5A95EA340773}" type="presParOf" srcId="{0400AA99-493E-6F40-B6DA-D4DB0BDA1965}" destId="{3DE94956-8171-544A-9ABC-A3050ACEDBC8}" srcOrd="1" destOrd="0" presId="urn:microsoft.com/office/officeart/2016/7/layout/VerticalDownArrowProcess"/>
    <dgm:cxn modelId="{54AFF4E9-A46E-7644-ADF0-8D244BFF2452}" type="presParOf" srcId="{0400AA99-493E-6F40-B6DA-D4DB0BDA1965}" destId="{DE7AD872-9076-894E-930B-7DF4742FF677}"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8D9B59C-9BDB-4A65-9594-3B0D4C63DED0}" type="doc">
      <dgm:prSet loTypeId="urn:microsoft.com/office/officeart/2016/7/layout/LinearBlockProcessNumbered" loCatId="process" qsTypeId="urn:microsoft.com/office/officeart/2005/8/quickstyle/3D1" qsCatId="3D" csTypeId="urn:microsoft.com/office/officeart/2005/8/colors/accent1_4" csCatId="accent1" phldr="1"/>
      <dgm:spPr/>
      <dgm:t>
        <a:bodyPr/>
        <a:lstStyle/>
        <a:p>
          <a:endParaRPr lang="en-US"/>
        </a:p>
      </dgm:t>
    </dgm:pt>
    <dgm:pt modelId="{3F87D9C8-5F68-4CBE-9BE3-36771D2D297D}">
      <dgm:prSet/>
      <dgm:spPr/>
      <dgm:t>
        <a:bodyPr/>
        <a:lstStyle/>
        <a:p>
          <a:r>
            <a:rPr lang="en-US" dirty="0">
              <a:latin typeface="Calibri"/>
              <a:ea typeface="Avenir Next Condensed" charset="0"/>
              <a:cs typeface="Calibri"/>
            </a:rPr>
            <a:t>Practice reading the instructions to a partner. </a:t>
          </a:r>
        </a:p>
      </dgm:t>
    </dgm:pt>
    <dgm:pt modelId="{D65E3910-89DD-4D21-BD6E-58233A5B6113}" type="parTrans" cxnId="{55FF358F-BAB6-4EFE-BA41-B6F0A7605ED1}">
      <dgm:prSet/>
      <dgm:spPr/>
      <dgm:t>
        <a:bodyPr/>
        <a:lstStyle/>
        <a:p>
          <a:endParaRPr lang="en-US">
            <a:latin typeface="Calibri"/>
            <a:cs typeface="Calibri"/>
          </a:endParaRPr>
        </a:p>
      </dgm:t>
    </dgm:pt>
    <dgm:pt modelId="{B7903903-5BAC-4079-8823-F86F89C39667}" type="sibTrans" cxnId="{55FF358F-BAB6-4EFE-BA41-B6F0A7605ED1}">
      <dgm:prSet phldrT="01" phldr="0"/>
      <dgm:spPr/>
      <dgm:t>
        <a:bodyPr/>
        <a:lstStyle/>
        <a:p>
          <a:r>
            <a:rPr lang="en-US">
              <a:latin typeface="Calibri"/>
              <a:cs typeface="Calibri"/>
            </a:rPr>
            <a:t>01</a:t>
          </a:r>
        </a:p>
      </dgm:t>
    </dgm:pt>
    <dgm:pt modelId="{FE1317E0-AE82-CF40-AA33-10DC9F075779}">
      <dgm:prSet/>
      <dgm:spPr/>
      <dgm:t>
        <a:bodyPr/>
        <a:lstStyle/>
        <a:p>
          <a:r>
            <a:rPr lang="en-US" dirty="0">
              <a:latin typeface="Calibri"/>
              <a:ea typeface="Avenir Next Condensed" charset="0"/>
              <a:cs typeface="Calibri"/>
            </a:rPr>
            <a:t>Pretend your partner is a caregiver who has a  26 month old child. Select the appropriate start point of Long Form response sheet for this caregiver and administer the first 5 questions.  Record their responses. </a:t>
          </a:r>
        </a:p>
      </dgm:t>
    </dgm:pt>
    <dgm:pt modelId="{5B1DA580-4882-B940-9629-4E3A2ACA52A4}" type="parTrans" cxnId="{364A581B-C9A7-FA4D-B893-5A08FBAAB934}">
      <dgm:prSet/>
      <dgm:spPr/>
      <dgm:t>
        <a:bodyPr/>
        <a:lstStyle/>
        <a:p>
          <a:endParaRPr lang="en-US">
            <a:latin typeface="Calibri"/>
            <a:cs typeface="Calibri"/>
          </a:endParaRPr>
        </a:p>
      </dgm:t>
    </dgm:pt>
    <dgm:pt modelId="{61FA6D18-225E-504A-8539-D52C7A934CD2}" type="sibTrans" cxnId="{364A581B-C9A7-FA4D-B893-5A08FBAAB934}">
      <dgm:prSet phldrT="02" phldr="0"/>
      <dgm:spPr/>
      <dgm:t>
        <a:bodyPr/>
        <a:lstStyle/>
        <a:p>
          <a:r>
            <a:rPr lang="en-US">
              <a:latin typeface="Calibri"/>
              <a:cs typeface="Calibri"/>
            </a:rPr>
            <a:t>02</a:t>
          </a:r>
        </a:p>
      </dgm:t>
    </dgm:pt>
    <dgm:pt modelId="{A34DCE73-D1CB-5649-A2E3-444B3B92236C}" type="pres">
      <dgm:prSet presAssocID="{08D9B59C-9BDB-4A65-9594-3B0D4C63DED0}" presName="Name0" presStyleCnt="0">
        <dgm:presLayoutVars>
          <dgm:animLvl val="lvl"/>
          <dgm:resizeHandles val="exact"/>
        </dgm:presLayoutVars>
      </dgm:prSet>
      <dgm:spPr/>
    </dgm:pt>
    <dgm:pt modelId="{C46649E7-47EF-0F4B-8CB8-23D7253DC2E0}" type="pres">
      <dgm:prSet presAssocID="{3F87D9C8-5F68-4CBE-9BE3-36771D2D297D}" presName="compositeNode" presStyleCnt="0">
        <dgm:presLayoutVars>
          <dgm:bulletEnabled val="1"/>
        </dgm:presLayoutVars>
      </dgm:prSet>
      <dgm:spPr/>
    </dgm:pt>
    <dgm:pt modelId="{467844ED-E216-424C-BA2D-9F996DCB528F}" type="pres">
      <dgm:prSet presAssocID="{3F87D9C8-5F68-4CBE-9BE3-36771D2D297D}" presName="bgRect" presStyleLbl="alignNode1" presStyleIdx="0" presStyleCnt="2"/>
      <dgm:spPr/>
    </dgm:pt>
    <dgm:pt modelId="{95571D48-32A9-F54E-B003-64F7C3EFFF91}" type="pres">
      <dgm:prSet presAssocID="{B7903903-5BAC-4079-8823-F86F89C39667}" presName="sibTransNodeRect" presStyleLbl="alignNode1" presStyleIdx="0" presStyleCnt="2">
        <dgm:presLayoutVars>
          <dgm:chMax val="0"/>
          <dgm:bulletEnabled val="1"/>
        </dgm:presLayoutVars>
      </dgm:prSet>
      <dgm:spPr/>
    </dgm:pt>
    <dgm:pt modelId="{0D5F8059-6FFF-EC40-8E27-BAEA68BD5F84}" type="pres">
      <dgm:prSet presAssocID="{3F87D9C8-5F68-4CBE-9BE3-36771D2D297D}" presName="nodeRect" presStyleLbl="alignNode1" presStyleIdx="0" presStyleCnt="2">
        <dgm:presLayoutVars>
          <dgm:bulletEnabled val="1"/>
        </dgm:presLayoutVars>
      </dgm:prSet>
      <dgm:spPr/>
    </dgm:pt>
    <dgm:pt modelId="{5193E176-8FEE-5A40-85A3-84C276224119}" type="pres">
      <dgm:prSet presAssocID="{B7903903-5BAC-4079-8823-F86F89C39667}" presName="sibTrans" presStyleCnt="0"/>
      <dgm:spPr/>
    </dgm:pt>
    <dgm:pt modelId="{F4CC4148-6DBC-064C-885B-7282C0EE9EB7}" type="pres">
      <dgm:prSet presAssocID="{FE1317E0-AE82-CF40-AA33-10DC9F075779}" presName="compositeNode" presStyleCnt="0">
        <dgm:presLayoutVars>
          <dgm:bulletEnabled val="1"/>
        </dgm:presLayoutVars>
      </dgm:prSet>
      <dgm:spPr/>
    </dgm:pt>
    <dgm:pt modelId="{10E15D0C-ED70-2E4A-B9CE-1993CD2A9B86}" type="pres">
      <dgm:prSet presAssocID="{FE1317E0-AE82-CF40-AA33-10DC9F075779}" presName="bgRect" presStyleLbl="alignNode1" presStyleIdx="1" presStyleCnt="2"/>
      <dgm:spPr/>
    </dgm:pt>
    <dgm:pt modelId="{582971F3-44A5-B54D-8621-0EDDD3FBB843}" type="pres">
      <dgm:prSet presAssocID="{61FA6D18-225E-504A-8539-D52C7A934CD2}" presName="sibTransNodeRect" presStyleLbl="alignNode1" presStyleIdx="1" presStyleCnt="2">
        <dgm:presLayoutVars>
          <dgm:chMax val="0"/>
          <dgm:bulletEnabled val="1"/>
        </dgm:presLayoutVars>
      </dgm:prSet>
      <dgm:spPr/>
    </dgm:pt>
    <dgm:pt modelId="{BB288EC5-01DB-2D46-A3AA-7719580F1D99}" type="pres">
      <dgm:prSet presAssocID="{FE1317E0-AE82-CF40-AA33-10DC9F075779}" presName="nodeRect" presStyleLbl="alignNode1" presStyleIdx="1" presStyleCnt="2">
        <dgm:presLayoutVars>
          <dgm:bulletEnabled val="1"/>
        </dgm:presLayoutVars>
      </dgm:prSet>
      <dgm:spPr/>
    </dgm:pt>
  </dgm:ptLst>
  <dgm:cxnLst>
    <dgm:cxn modelId="{AA675D07-2C52-9F4B-A4A3-F2E431000873}" type="presOf" srcId="{08D9B59C-9BDB-4A65-9594-3B0D4C63DED0}" destId="{A34DCE73-D1CB-5649-A2E3-444B3B92236C}" srcOrd="0" destOrd="0" presId="urn:microsoft.com/office/officeart/2016/7/layout/LinearBlockProcessNumbered"/>
    <dgm:cxn modelId="{364A581B-C9A7-FA4D-B893-5A08FBAAB934}" srcId="{08D9B59C-9BDB-4A65-9594-3B0D4C63DED0}" destId="{FE1317E0-AE82-CF40-AA33-10DC9F075779}" srcOrd="1" destOrd="0" parTransId="{5B1DA580-4882-B940-9629-4E3A2ACA52A4}" sibTransId="{61FA6D18-225E-504A-8539-D52C7A934CD2}"/>
    <dgm:cxn modelId="{55FF358F-BAB6-4EFE-BA41-B6F0A7605ED1}" srcId="{08D9B59C-9BDB-4A65-9594-3B0D4C63DED0}" destId="{3F87D9C8-5F68-4CBE-9BE3-36771D2D297D}" srcOrd="0" destOrd="0" parTransId="{D65E3910-89DD-4D21-BD6E-58233A5B6113}" sibTransId="{B7903903-5BAC-4079-8823-F86F89C39667}"/>
    <dgm:cxn modelId="{C667F196-3D09-ED41-976C-11234483F8ED}" type="presOf" srcId="{FE1317E0-AE82-CF40-AA33-10DC9F075779}" destId="{BB288EC5-01DB-2D46-A3AA-7719580F1D99}" srcOrd="1" destOrd="0" presId="urn:microsoft.com/office/officeart/2016/7/layout/LinearBlockProcessNumbered"/>
    <dgm:cxn modelId="{09D606A2-DDCD-5A4A-B2D8-9BB11FABC40A}" type="presOf" srcId="{3F87D9C8-5F68-4CBE-9BE3-36771D2D297D}" destId="{0D5F8059-6FFF-EC40-8E27-BAEA68BD5F84}" srcOrd="1" destOrd="0" presId="urn:microsoft.com/office/officeart/2016/7/layout/LinearBlockProcessNumbered"/>
    <dgm:cxn modelId="{BB8272A8-CF23-DD40-B6EE-D710247493A6}" type="presOf" srcId="{B7903903-5BAC-4079-8823-F86F89C39667}" destId="{95571D48-32A9-F54E-B003-64F7C3EFFF91}" srcOrd="0" destOrd="0" presId="urn:microsoft.com/office/officeart/2016/7/layout/LinearBlockProcessNumbered"/>
    <dgm:cxn modelId="{5F1A68A9-D7F1-9E4D-9F14-30FC5A689483}" type="presOf" srcId="{61FA6D18-225E-504A-8539-D52C7A934CD2}" destId="{582971F3-44A5-B54D-8621-0EDDD3FBB843}" srcOrd="0" destOrd="0" presId="urn:microsoft.com/office/officeart/2016/7/layout/LinearBlockProcessNumbered"/>
    <dgm:cxn modelId="{DE4E08D8-65EA-4F4B-9FB1-F93C466C537D}" type="presOf" srcId="{3F87D9C8-5F68-4CBE-9BE3-36771D2D297D}" destId="{467844ED-E216-424C-BA2D-9F996DCB528F}" srcOrd="0" destOrd="0" presId="urn:microsoft.com/office/officeart/2016/7/layout/LinearBlockProcessNumbered"/>
    <dgm:cxn modelId="{881E1AF4-D0B3-454D-ABDB-08951B78736F}" type="presOf" srcId="{FE1317E0-AE82-CF40-AA33-10DC9F075779}" destId="{10E15D0C-ED70-2E4A-B9CE-1993CD2A9B86}" srcOrd="0" destOrd="0" presId="urn:microsoft.com/office/officeart/2016/7/layout/LinearBlockProcessNumbered"/>
    <dgm:cxn modelId="{1C5D6C89-33C2-F94B-97B4-F6E75DCF528C}" type="presParOf" srcId="{A34DCE73-D1CB-5649-A2E3-444B3B92236C}" destId="{C46649E7-47EF-0F4B-8CB8-23D7253DC2E0}" srcOrd="0" destOrd="0" presId="urn:microsoft.com/office/officeart/2016/7/layout/LinearBlockProcessNumbered"/>
    <dgm:cxn modelId="{C6A7AD63-2261-154B-8539-EE20AA4BD7AB}" type="presParOf" srcId="{C46649E7-47EF-0F4B-8CB8-23D7253DC2E0}" destId="{467844ED-E216-424C-BA2D-9F996DCB528F}" srcOrd="0" destOrd="0" presId="urn:microsoft.com/office/officeart/2016/7/layout/LinearBlockProcessNumbered"/>
    <dgm:cxn modelId="{9A51CECE-1FDD-0443-975D-C2CE01EEE7A9}" type="presParOf" srcId="{C46649E7-47EF-0F4B-8CB8-23D7253DC2E0}" destId="{95571D48-32A9-F54E-B003-64F7C3EFFF91}" srcOrd="1" destOrd="0" presId="urn:microsoft.com/office/officeart/2016/7/layout/LinearBlockProcessNumbered"/>
    <dgm:cxn modelId="{3173F63F-CE6D-2844-A0F2-BC3139964B52}" type="presParOf" srcId="{C46649E7-47EF-0F4B-8CB8-23D7253DC2E0}" destId="{0D5F8059-6FFF-EC40-8E27-BAEA68BD5F84}" srcOrd="2" destOrd="0" presId="urn:microsoft.com/office/officeart/2016/7/layout/LinearBlockProcessNumbered"/>
    <dgm:cxn modelId="{224CA557-2020-B241-9D7C-592728D4FEDE}" type="presParOf" srcId="{A34DCE73-D1CB-5649-A2E3-444B3B92236C}" destId="{5193E176-8FEE-5A40-85A3-84C276224119}" srcOrd="1" destOrd="0" presId="urn:microsoft.com/office/officeart/2016/7/layout/LinearBlockProcessNumbered"/>
    <dgm:cxn modelId="{8F1ADBB3-A76C-FB44-82A9-C6E0B5722E92}" type="presParOf" srcId="{A34DCE73-D1CB-5649-A2E3-444B3B92236C}" destId="{F4CC4148-6DBC-064C-885B-7282C0EE9EB7}" srcOrd="2" destOrd="0" presId="urn:microsoft.com/office/officeart/2016/7/layout/LinearBlockProcessNumbered"/>
    <dgm:cxn modelId="{E035DC53-4E4F-A940-9242-9A7021E05E86}" type="presParOf" srcId="{F4CC4148-6DBC-064C-885B-7282C0EE9EB7}" destId="{10E15D0C-ED70-2E4A-B9CE-1993CD2A9B86}" srcOrd="0" destOrd="0" presId="urn:microsoft.com/office/officeart/2016/7/layout/LinearBlockProcessNumbered"/>
    <dgm:cxn modelId="{71954EE0-77F6-B446-899B-728C41215B6D}" type="presParOf" srcId="{F4CC4148-6DBC-064C-885B-7282C0EE9EB7}" destId="{582971F3-44A5-B54D-8621-0EDDD3FBB843}" srcOrd="1" destOrd="0" presId="urn:microsoft.com/office/officeart/2016/7/layout/LinearBlockProcessNumbered"/>
    <dgm:cxn modelId="{1262FCE7-D51E-F741-874F-B329E900725C}" type="presParOf" srcId="{F4CC4148-6DBC-064C-885B-7282C0EE9EB7}" destId="{BB288EC5-01DB-2D46-A3AA-7719580F1D99}"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B9D49D3-29E5-4872-AA07-13FFF50ACBE1}" type="doc">
      <dgm:prSet loTypeId="urn:microsoft.com/office/officeart/2016/7/layout/VerticalDownArrowProcess" loCatId="process" qsTypeId="urn:microsoft.com/office/officeart/2005/8/quickstyle/simple5" qsCatId="simple" csTypeId="urn:microsoft.com/office/officeart/2005/8/colors/colorful4" csCatId="colorful" phldr="1"/>
      <dgm:spPr/>
      <dgm:t>
        <a:bodyPr/>
        <a:lstStyle/>
        <a:p>
          <a:endParaRPr lang="en-US"/>
        </a:p>
      </dgm:t>
    </dgm:pt>
    <dgm:pt modelId="{118F4F77-3F7D-449B-9AF9-C2FE4FF871E8}">
      <dgm:prSet custT="1"/>
      <dgm:spPr/>
      <dgm:t>
        <a:bodyPr/>
        <a:lstStyle/>
        <a:p>
          <a:r>
            <a:rPr lang="en-US" sz="1400" dirty="0">
              <a:latin typeface="+mn-lt"/>
              <a:ea typeface="Avenir Next Condensed" charset="0"/>
              <a:cs typeface="Avenir Next Condensed" charset="0"/>
            </a:rPr>
            <a:t>Step 1 - Gather</a:t>
          </a:r>
        </a:p>
      </dgm:t>
    </dgm:pt>
    <dgm:pt modelId="{30A3B972-CDFE-4CD1-8BBE-A1BD92DBD592}" type="parTrans" cxnId="{20BF19D8-A83F-4F37-AD73-A876D34C77B7}">
      <dgm:prSet/>
      <dgm:spPr/>
      <dgm:t>
        <a:bodyPr/>
        <a:lstStyle/>
        <a:p>
          <a:endParaRPr lang="en-US"/>
        </a:p>
      </dgm:t>
    </dgm:pt>
    <dgm:pt modelId="{E8C578CD-F77D-4171-9E1F-C2A72BCDD79F}" type="sibTrans" cxnId="{20BF19D8-A83F-4F37-AD73-A876D34C77B7}">
      <dgm:prSet/>
      <dgm:spPr/>
      <dgm:t>
        <a:bodyPr/>
        <a:lstStyle/>
        <a:p>
          <a:endParaRPr lang="en-US"/>
        </a:p>
      </dgm:t>
    </dgm:pt>
    <dgm:pt modelId="{5B747BE7-764E-4D94-98C5-8591A0BB81CA}">
      <dgm:prSet custT="1"/>
      <dgm:spPr/>
      <dgm:t>
        <a:bodyPr/>
        <a:lstStyle/>
        <a:p>
          <a:r>
            <a:rPr lang="en-US" sz="1400" dirty="0">
              <a:latin typeface="+mn-lt"/>
              <a:ea typeface="Avenir Next Condensed" charset="0"/>
              <a:cs typeface="Avenir Next Condensed" charset="0"/>
            </a:rPr>
            <a:t>Gather appropriate materials.</a:t>
          </a:r>
        </a:p>
      </dgm:t>
    </dgm:pt>
    <dgm:pt modelId="{33B4B385-8B1C-4567-A018-9EFBF033C43F}" type="parTrans" cxnId="{5978449A-7B7F-42E9-822D-BA2DC869F6EB}">
      <dgm:prSet/>
      <dgm:spPr/>
      <dgm:t>
        <a:bodyPr/>
        <a:lstStyle/>
        <a:p>
          <a:endParaRPr lang="en-US"/>
        </a:p>
      </dgm:t>
    </dgm:pt>
    <dgm:pt modelId="{772B6C5F-814D-44F7-B44A-7B585544DC65}" type="sibTrans" cxnId="{5978449A-7B7F-42E9-822D-BA2DC869F6EB}">
      <dgm:prSet/>
      <dgm:spPr/>
      <dgm:t>
        <a:bodyPr/>
        <a:lstStyle/>
        <a:p>
          <a:endParaRPr lang="en-US"/>
        </a:p>
      </dgm:t>
    </dgm:pt>
    <dgm:pt modelId="{36592483-428B-4195-AC79-F3F8DB684A9E}">
      <dgm:prSet custT="1"/>
      <dgm:spPr/>
      <dgm:t>
        <a:bodyPr/>
        <a:lstStyle/>
        <a:p>
          <a:r>
            <a:rPr lang="en-US" sz="1400" dirty="0">
              <a:latin typeface="+mn-lt"/>
              <a:ea typeface="Avenir Next Condensed" charset="0"/>
              <a:cs typeface="Avenir Next Condensed" charset="0"/>
            </a:rPr>
            <a:t>Step 2 - Greet</a:t>
          </a:r>
        </a:p>
      </dgm:t>
    </dgm:pt>
    <dgm:pt modelId="{9F7F72B7-A197-471F-8AD0-502A60C886D3}" type="parTrans" cxnId="{E67901C5-63BF-45BA-8D5F-C20EC6CB3B87}">
      <dgm:prSet/>
      <dgm:spPr/>
      <dgm:t>
        <a:bodyPr/>
        <a:lstStyle/>
        <a:p>
          <a:endParaRPr lang="en-US"/>
        </a:p>
      </dgm:t>
    </dgm:pt>
    <dgm:pt modelId="{20C67563-D6E2-4EB5-928D-8ACCFB38123C}" type="sibTrans" cxnId="{E67901C5-63BF-45BA-8D5F-C20EC6CB3B87}">
      <dgm:prSet/>
      <dgm:spPr/>
      <dgm:t>
        <a:bodyPr/>
        <a:lstStyle/>
        <a:p>
          <a:endParaRPr lang="en-US"/>
        </a:p>
      </dgm:t>
    </dgm:pt>
    <dgm:pt modelId="{AD60CF61-966F-438B-97EC-32328F4D3026}">
      <dgm:prSet custT="1"/>
      <dgm:spPr/>
      <dgm:t>
        <a:bodyPr/>
        <a:lstStyle/>
        <a:p>
          <a:r>
            <a:rPr lang="en-US" sz="1400" dirty="0">
              <a:latin typeface="+mn-lt"/>
              <a:ea typeface="Avenir Next Condensed" charset="0"/>
              <a:cs typeface="Avenir Next Condensed" charset="0"/>
            </a:rPr>
            <a:t>Greet the caregiver, explain procedures, and ensure his/her comfort. If appropriate, complete consent procedures.</a:t>
          </a:r>
        </a:p>
      </dgm:t>
    </dgm:pt>
    <dgm:pt modelId="{B3B0B0A9-BB11-4549-97A4-9B25EF5E7DBE}" type="parTrans" cxnId="{B0C63DCE-C5D1-4EF5-A744-A9EE82408B5E}">
      <dgm:prSet/>
      <dgm:spPr/>
      <dgm:t>
        <a:bodyPr/>
        <a:lstStyle/>
        <a:p>
          <a:endParaRPr lang="en-US"/>
        </a:p>
      </dgm:t>
    </dgm:pt>
    <dgm:pt modelId="{878F7FB8-DC71-4139-BAF8-EF6F2224B06A}" type="sibTrans" cxnId="{B0C63DCE-C5D1-4EF5-A744-A9EE82408B5E}">
      <dgm:prSet/>
      <dgm:spPr/>
      <dgm:t>
        <a:bodyPr/>
        <a:lstStyle/>
        <a:p>
          <a:endParaRPr lang="en-US"/>
        </a:p>
      </dgm:t>
    </dgm:pt>
    <dgm:pt modelId="{6750572F-FBDA-4C36-9F39-CB2E5C60BB35}">
      <dgm:prSet custT="1"/>
      <dgm:spPr/>
      <dgm:t>
        <a:bodyPr/>
        <a:lstStyle/>
        <a:p>
          <a:r>
            <a:rPr lang="en-US" sz="1400" dirty="0">
              <a:latin typeface="+mn-lt"/>
              <a:ea typeface="Avenir Next Condensed" charset="0"/>
              <a:cs typeface="Avenir Next Condensed" charset="0"/>
            </a:rPr>
            <a:t>Step 3 - Answer</a:t>
          </a:r>
        </a:p>
      </dgm:t>
    </dgm:pt>
    <dgm:pt modelId="{7B899441-2058-42DD-AEB0-3D866B5633F8}" type="parTrans" cxnId="{791E5725-3ACD-4620-AA4F-3E8EF0F6BC43}">
      <dgm:prSet/>
      <dgm:spPr/>
      <dgm:t>
        <a:bodyPr/>
        <a:lstStyle/>
        <a:p>
          <a:endParaRPr lang="en-US"/>
        </a:p>
      </dgm:t>
    </dgm:pt>
    <dgm:pt modelId="{F1605362-5099-47FA-AA15-86731C0F2F70}" type="sibTrans" cxnId="{791E5725-3ACD-4620-AA4F-3E8EF0F6BC43}">
      <dgm:prSet/>
      <dgm:spPr/>
      <dgm:t>
        <a:bodyPr/>
        <a:lstStyle/>
        <a:p>
          <a:endParaRPr lang="en-US"/>
        </a:p>
      </dgm:t>
    </dgm:pt>
    <dgm:pt modelId="{18F86E0F-242D-42E1-AB3C-2CB6FA263BE5}">
      <dgm:prSet custT="1"/>
      <dgm:spPr/>
      <dgm:t>
        <a:bodyPr/>
        <a:lstStyle/>
        <a:p>
          <a:r>
            <a:rPr lang="en-US" sz="1400" dirty="0">
              <a:latin typeface="+mn-lt"/>
              <a:ea typeface="Avenir Next Condensed" charset="0"/>
              <a:cs typeface="Avenir Next Condensed" charset="0"/>
            </a:rPr>
            <a:t>Pause and make sure caregiver has time to ask questions. Answer all questions.</a:t>
          </a:r>
        </a:p>
      </dgm:t>
    </dgm:pt>
    <dgm:pt modelId="{318DFA1A-7D45-4A0F-93B3-C0EDA62DBFF0}" type="parTrans" cxnId="{132A2A5D-1C3B-4CE1-AA9B-EA290B99719B}">
      <dgm:prSet/>
      <dgm:spPr/>
      <dgm:t>
        <a:bodyPr/>
        <a:lstStyle/>
        <a:p>
          <a:endParaRPr lang="en-US"/>
        </a:p>
      </dgm:t>
    </dgm:pt>
    <dgm:pt modelId="{40D65635-FF8E-4A69-BF79-5764526E7730}" type="sibTrans" cxnId="{132A2A5D-1C3B-4CE1-AA9B-EA290B99719B}">
      <dgm:prSet/>
      <dgm:spPr/>
      <dgm:t>
        <a:bodyPr/>
        <a:lstStyle/>
        <a:p>
          <a:endParaRPr lang="en-US"/>
        </a:p>
      </dgm:t>
    </dgm:pt>
    <dgm:pt modelId="{60A3C617-07FC-4116-B77E-D9875F10A44E}">
      <dgm:prSet custT="1"/>
      <dgm:spPr/>
      <dgm:t>
        <a:bodyPr/>
        <a:lstStyle/>
        <a:p>
          <a:r>
            <a:rPr lang="en-US" sz="1400" dirty="0">
              <a:latin typeface="+mn-lt"/>
              <a:ea typeface="Avenir Next Condensed" charset="0"/>
              <a:cs typeface="Avenir Next Condensed" charset="0"/>
            </a:rPr>
            <a:t>Step 4 - Fill Information</a:t>
          </a:r>
        </a:p>
      </dgm:t>
    </dgm:pt>
    <dgm:pt modelId="{C9373C92-E0F9-4B94-A3A8-A8AA0206BBDE}" type="parTrans" cxnId="{D81296D1-F0D9-4F30-A6A2-C7384F5FFE15}">
      <dgm:prSet/>
      <dgm:spPr/>
      <dgm:t>
        <a:bodyPr/>
        <a:lstStyle/>
        <a:p>
          <a:endParaRPr lang="en-US"/>
        </a:p>
      </dgm:t>
    </dgm:pt>
    <dgm:pt modelId="{C1B9E6C4-262A-4310-B5FC-BAC2395E5586}" type="sibTrans" cxnId="{D81296D1-F0D9-4F30-A6A2-C7384F5FFE15}">
      <dgm:prSet/>
      <dgm:spPr/>
      <dgm:t>
        <a:bodyPr/>
        <a:lstStyle/>
        <a:p>
          <a:endParaRPr lang="en-US"/>
        </a:p>
      </dgm:t>
    </dgm:pt>
    <dgm:pt modelId="{DFCE4BF8-EF09-4C4D-8417-5915262C38DC}">
      <dgm:prSet custT="1"/>
      <dgm:spPr/>
      <dgm:t>
        <a:bodyPr/>
        <a:lstStyle/>
        <a:p>
          <a:r>
            <a:rPr lang="en-US" sz="1400">
              <a:latin typeface="+mn-lt"/>
              <a:ea typeface="Avenir Next Condensed" charset="0"/>
              <a:cs typeface="Avenir Next Condensed" charset="0"/>
            </a:rPr>
            <a:t>Record the date, participant ID number, and any other relevant information on the response form.</a:t>
          </a:r>
        </a:p>
      </dgm:t>
    </dgm:pt>
    <dgm:pt modelId="{C2F391F5-FA57-4985-96E1-A9AF73044F76}" type="parTrans" cxnId="{75952FFC-1C8B-4BE5-93CB-CB4C7F9B355C}">
      <dgm:prSet/>
      <dgm:spPr/>
      <dgm:t>
        <a:bodyPr/>
        <a:lstStyle/>
        <a:p>
          <a:endParaRPr lang="en-US"/>
        </a:p>
      </dgm:t>
    </dgm:pt>
    <dgm:pt modelId="{7404DE0F-6D7C-4E58-88B5-A6A9E8A6AC98}" type="sibTrans" cxnId="{75952FFC-1C8B-4BE5-93CB-CB4C7F9B355C}">
      <dgm:prSet/>
      <dgm:spPr/>
      <dgm:t>
        <a:bodyPr/>
        <a:lstStyle/>
        <a:p>
          <a:endParaRPr lang="en-US"/>
        </a:p>
      </dgm:t>
    </dgm:pt>
    <dgm:pt modelId="{AF255B0F-B777-4623-BBEE-3739FB3DDD7F}">
      <dgm:prSet custT="1"/>
      <dgm:spPr/>
      <dgm:t>
        <a:bodyPr/>
        <a:lstStyle/>
        <a:p>
          <a:r>
            <a:rPr lang="en-US" sz="1400" dirty="0">
              <a:latin typeface="+mn-lt"/>
              <a:ea typeface="Avenir Next Condensed" charset="0"/>
              <a:cs typeface="Avenir Next Condensed" charset="0"/>
            </a:rPr>
            <a:t>Step 5 - Confirm Age</a:t>
          </a:r>
        </a:p>
      </dgm:t>
    </dgm:pt>
    <dgm:pt modelId="{23152421-AD00-4FED-B9E7-FDF011522227}" type="parTrans" cxnId="{D482CABF-8887-4A6E-819D-15818B00388A}">
      <dgm:prSet/>
      <dgm:spPr/>
      <dgm:t>
        <a:bodyPr/>
        <a:lstStyle/>
        <a:p>
          <a:endParaRPr lang="en-US"/>
        </a:p>
      </dgm:t>
    </dgm:pt>
    <dgm:pt modelId="{EA18FF4A-ED47-4B5C-BB96-B02B783AF66F}" type="sibTrans" cxnId="{D482CABF-8887-4A6E-819D-15818B00388A}">
      <dgm:prSet/>
      <dgm:spPr/>
      <dgm:t>
        <a:bodyPr/>
        <a:lstStyle/>
        <a:p>
          <a:endParaRPr lang="en-US"/>
        </a:p>
      </dgm:t>
    </dgm:pt>
    <dgm:pt modelId="{D925C75B-D6AC-443D-B13F-645E5FC3D54A}">
      <dgm:prSet custT="1"/>
      <dgm:spPr/>
      <dgm:t>
        <a:bodyPr/>
        <a:lstStyle/>
        <a:p>
          <a:r>
            <a:rPr lang="en-US" sz="1400" dirty="0">
              <a:latin typeface="+mn-lt"/>
              <a:ea typeface="Avenir Next Condensed" charset="0"/>
              <a:cs typeface="Avenir Next Condensed" charset="0"/>
            </a:rPr>
            <a:t>Confirm and record the child’s age and date of birth.  Select appropriate set of items for administration based on age rules.</a:t>
          </a:r>
        </a:p>
      </dgm:t>
    </dgm:pt>
    <dgm:pt modelId="{78879ECF-E9E5-42E0-A050-E142C246861D}" type="parTrans" cxnId="{9BD82028-42FC-4CB7-8DB4-DF08F51AFEAF}">
      <dgm:prSet/>
      <dgm:spPr/>
      <dgm:t>
        <a:bodyPr/>
        <a:lstStyle/>
        <a:p>
          <a:endParaRPr lang="en-US"/>
        </a:p>
      </dgm:t>
    </dgm:pt>
    <dgm:pt modelId="{C441ACCB-B623-40CC-A3B5-A3ACDA57FF91}" type="sibTrans" cxnId="{9BD82028-42FC-4CB7-8DB4-DF08F51AFEAF}">
      <dgm:prSet/>
      <dgm:spPr/>
      <dgm:t>
        <a:bodyPr/>
        <a:lstStyle/>
        <a:p>
          <a:endParaRPr lang="en-US"/>
        </a:p>
      </dgm:t>
    </dgm:pt>
    <dgm:pt modelId="{399F2999-23DA-400E-9D6C-8E1F64534183}">
      <dgm:prSet custT="1"/>
      <dgm:spPr/>
      <dgm:t>
        <a:bodyPr/>
        <a:lstStyle/>
        <a:p>
          <a:r>
            <a:rPr lang="en-US" sz="1400" dirty="0">
              <a:latin typeface="+mn-lt"/>
              <a:ea typeface="Avenir Next Condensed" charset="0"/>
              <a:cs typeface="Avenir Next Condensed" charset="0"/>
            </a:rPr>
            <a:t>Step 6 - Read Instructions</a:t>
          </a:r>
        </a:p>
      </dgm:t>
    </dgm:pt>
    <dgm:pt modelId="{0F1500ED-9BCA-4E97-BAF4-FC2F7E521FB4}" type="parTrans" cxnId="{017A74A7-103B-42AC-BA36-4BEF9E886A3E}">
      <dgm:prSet/>
      <dgm:spPr/>
      <dgm:t>
        <a:bodyPr/>
        <a:lstStyle/>
        <a:p>
          <a:endParaRPr lang="en-US"/>
        </a:p>
      </dgm:t>
    </dgm:pt>
    <dgm:pt modelId="{16ED64C1-4CF5-483A-80EC-5CAF7B7A82F6}" type="sibTrans" cxnId="{017A74A7-103B-42AC-BA36-4BEF9E886A3E}">
      <dgm:prSet/>
      <dgm:spPr/>
      <dgm:t>
        <a:bodyPr/>
        <a:lstStyle/>
        <a:p>
          <a:endParaRPr lang="en-US"/>
        </a:p>
      </dgm:t>
    </dgm:pt>
    <dgm:pt modelId="{59CFBEFC-BE58-467D-BB59-071E6B1990F4}">
      <dgm:prSet custT="1"/>
      <dgm:spPr/>
      <dgm:t>
        <a:bodyPr/>
        <a:lstStyle/>
        <a:p>
          <a:r>
            <a:rPr lang="en-US" sz="1400" dirty="0">
              <a:latin typeface="+mn-lt"/>
              <a:ea typeface="Avenir Next Condensed" charset="0"/>
              <a:cs typeface="Avenir Next Condensed" charset="0"/>
            </a:rPr>
            <a:t>Read the instruction prompt exactly as written.</a:t>
          </a:r>
        </a:p>
      </dgm:t>
    </dgm:pt>
    <dgm:pt modelId="{54ADF54B-6791-4A1C-93AB-69C975AF9C02}" type="parTrans" cxnId="{9EF2A1A6-0DE9-44D1-957B-87BB941E224D}">
      <dgm:prSet/>
      <dgm:spPr/>
      <dgm:t>
        <a:bodyPr/>
        <a:lstStyle/>
        <a:p>
          <a:endParaRPr lang="en-US"/>
        </a:p>
      </dgm:t>
    </dgm:pt>
    <dgm:pt modelId="{16AEFB2F-69B6-4513-A314-F3EF33CD50F7}" type="sibTrans" cxnId="{9EF2A1A6-0DE9-44D1-957B-87BB941E224D}">
      <dgm:prSet/>
      <dgm:spPr/>
      <dgm:t>
        <a:bodyPr/>
        <a:lstStyle/>
        <a:p>
          <a:endParaRPr lang="en-US"/>
        </a:p>
      </dgm:t>
    </dgm:pt>
    <dgm:pt modelId="{18474BED-B0D1-4C6A-9EB5-E18009AF03A1}">
      <dgm:prSet custT="1"/>
      <dgm:spPr/>
      <dgm:t>
        <a:bodyPr/>
        <a:lstStyle/>
        <a:p>
          <a:r>
            <a:rPr lang="en-US" sz="1400" dirty="0">
              <a:latin typeface="+mn-lt"/>
              <a:ea typeface="Avenir Next Condensed" charset="0"/>
              <a:cs typeface="Avenir Next Condensed" charset="0"/>
            </a:rPr>
            <a:t>Step 7 - Record</a:t>
          </a:r>
        </a:p>
      </dgm:t>
    </dgm:pt>
    <dgm:pt modelId="{EADE35D2-C16A-447C-99F5-B55DDACB3BE4}" type="parTrans" cxnId="{02A7B859-7E99-4E8A-9E6A-83C3CF6E4F34}">
      <dgm:prSet/>
      <dgm:spPr/>
      <dgm:t>
        <a:bodyPr/>
        <a:lstStyle/>
        <a:p>
          <a:endParaRPr lang="en-US"/>
        </a:p>
      </dgm:t>
    </dgm:pt>
    <dgm:pt modelId="{8BAE760E-B63F-47FB-9469-94DB80FC2195}" type="sibTrans" cxnId="{02A7B859-7E99-4E8A-9E6A-83C3CF6E4F34}">
      <dgm:prSet/>
      <dgm:spPr/>
      <dgm:t>
        <a:bodyPr/>
        <a:lstStyle/>
        <a:p>
          <a:endParaRPr lang="en-US"/>
        </a:p>
      </dgm:t>
    </dgm:pt>
    <dgm:pt modelId="{6DBE7C1D-90EF-4417-8C88-BB451682D342}">
      <dgm:prSet custT="1"/>
      <dgm:spPr/>
      <dgm:t>
        <a:bodyPr/>
        <a:lstStyle/>
        <a:p>
          <a:r>
            <a:rPr lang="en-US" sz="1400" dirty="0">
              <a:latin typeface="+mn-lt"/>
              <a:ea typeface="Avenir Next Condensed" charset="0"/>
              <a:cs typeface="Avenir Next Condensed" charset="0"/>
            </a:rPr>
            <a:t>Beginning at the appropriate item for the child’s age, administer each item in order, exactly as written, and record caregiver responses.  </a:t>
          </a:r>
        </a:p>
      </dgm:t>
    </dgm:pt>
    <dgm:pt modelId="{7E3CCF41-7922-4C3D-B672-05D83B8E6CD0}" type="parTrans" cxnId="{6AFF6ABB-30A2-434A-B760-83DCBF645E48}">
      <dgm:prSet/>
      <dgm:spPr/>
      <dgm:t>
        <a:bodyPr/>
        <a:lstStyle/>
        <a:p>
          <a:endParaRPr lang="en-US"/>
        </a:p>
      </dgm:t>
    </dgm:pt>
    <dgm:pt modelId="{1F519E88-3B6B-4F9C-BE98-35F71DB50907}" type="sibTrans" cxnId="{6AFF6ABB-30A2-434A-B760-83DCBF645E48}">
      <dgm:prSet/>
      <dgm:spPr/>
      <dgm:t>
        <a:bodyPr/>
        <a:lstStyle/>
        <a:p>
          <a:endParaRPr lang="en-US"/>
        </a:p>
      </dgm:t>
    </dgm:pt>
    <dgm:pt modelId="{F9741D1F-74E3-4E99-8096-29732B26AB17}">
      <dgm:prSet custT="1"/>
      <dgm:spPr>
        <a:ln w="28575">
          <a:solidFill>
            <a:srgbClr val="FFFF00"/>
          </a:solidFill>
        </a:ln>
      </dgm:spPr>
      <dgm:t>
        <a:bodyPr/>
        <a:lstStyle/>
        <a:p>
          <a:r>
            <a:rPr lang="en-US" sz="1400" dirty="0">
              <a:latin typeface="+mn-lt"/>
              <a:ea typeface="Avenir Next Condensed" charset="0"/>
              <a:cs typeface="Avenir Next Condensed" charset="0"/>
            </a:rPr>
            <a:t>Step 8 - Review</a:t>
          </a:r>
        </a:p>
      </dgm:t>
    </dgm:pt>
    <dgm:pt modelId="{DBC40F73-977C-421B-92EB-955C3D391A3C}" type="parTrans" cxnId="{F48482DE-0514-417E-9316-9A33DCA385F0}">
      <dgm:prSet/>
      <dgm:spPr/>
      <dgm:t>
        <a:bodyPr/>
        <a:lstStyle/>
        <a:p>
          <a:endParaRPr lang="en-US"/>
        </a:p>
      </dgm:t>
    </dgm:pt>
    <dgm:pt modelId="{757106D6-73E7-41E1-BF1B-89A3FEADB5B6}" type="sibTrans" cxnId="{F48482DE-0514-417E-9316-9A33DCA385F0}">
      <dgm:prSet/>
      <dgm:spPr/>
      <dgm:t>
        <a:bodyPr/>
        <a:lstStyle/>
        <a:p>
          <a:endParaRPr lang="en-US"/>
        </a:p>
      </dgm:t>
    </dgm:pt>
    <dgm:pt modelId="{63C8580E-EFDD-4041-B8A3-C788EF76290C}">
      <dgm:prSet custT="1"/>
      <dgm:spPr>
        <a:ln w="28575">
          <a:solidFill>
            <a:srgbClr val="FFFF00"/>
          </a:solidFill>
        </a:ln>
      </dgm:spPr>
      <dgm:t>
        <a:bodyPr/>
        <a:lstStyle/>
        <a:p>
          <a:r>
            <a:rPr lang="en-US" sz="1400" dirty="0">
              <a:latin typeface="+mn-lt"/>
              <a:ea typeface="Avenir Next Condensed" charset="0"/>
              <a:cs typeface="Avenir Next Condensed" charset="0"/>
            </a:rPr>
            <a:t>Check all items have been completed and thank the caregiver for his/her participation.</a:t>
          </a:r>
        </a:p>
      </dgm:t>
    </dgm:pt>
    <dgm:pt modelId="{843A22C0-4F70-4C08-9A39-F9111CC56E55}" type="parTrans" cxnId="{CCB37687-E82A-446E-9548-13AEBB216389}">
      <dgm:prSet/>
      <dgm:spPr/>
      <dgm:t>
        <a:bodyPr/>
        <a:lstStyle/>
        <a:p>
          <a:endParaRPr lang="en-US"/>
        </a:p>
      </dgm:t>
    </dgm:pt>
    <dgm:pt modelId="{557A57D0-6AB0-4039-A842-26B147976581}" type="sibTrans" cxnId="{CCB37687-E82A-446E-9548-13AEBB216389}">
      <dgm:prSet/>
      <dgm:spPr/>
      <dgm:t>
        <a:bodyPr/>
        <a:lstStyle/>
        <a:p>
          <a:endParaRPr lang="en-US"/>
        </a:p>
      </dgm:t>
    </dgm:pt>
    <dgm:pt modelId="{0FBF07A3-6BB4-324D-9B40-17CAEF23E634}" type="pres">
      <dgm:prSet presAssocID="{7B9D49D3-29E5-4872-AA07-13FFF50ACBE1}" presName="Name0" presStyleCnt="0">
        <dgm:presLayoutVars>
          <dgm:dir/>
          <dgm:animLvl val="lvl"/>
          <dgm:resizeHandles val="exact"/>
        </dgm:presLayoutVars>
      </dgm:prSet>
      <dgm:spPr/>
    </dgm:pt>
    <dgm:pt modelId="{FE662946-B1FC-A84C-8D50-78A9CFF1C013}" type="pres">
      <dgm:prSet presAssocID="{F9741D1F-74E3-4E99-8096-29732B26AB17}" presName="boxAndChildren" presStyleCnt="0"/>
      <dgm:spPr/>
    </dgm:pt>
    <dgm:pt modelId="{70CD6D6D-D29F-8640-96FA-275FCF501E01}" type="pres">
      <dgm:prSet presAssocID="{F9741D1F-74E3-4E99-8096-29732B26AB17}" presName="parentTextBox" presStyleLbl="alignNode1" presStyleIdx="0" presStyleCnt="8" custScaleY="2000000"/>
      <dgm:spPr/>
    </dgm:pt>
    <dgm:pt modelId="{4346F2EB-F698-3C4F-BC1E-942EC7D4501A}" type="pres">
      <dgm:prSet presAssocID="{F9741D1F-74E3-4E99-8096-29732B26AB17}" presName="descendantBox" presStyleLbl="bgAccFollowNode1" presStyleIdx="0" presStyleCnt="8" custScaleY="2000000"/>
      <dgm:spPr/>
    </dgm:pt>
    <dgm:pt modelId="{1352FD26-8DD5-C341-BC75-2D22401B53F6}" type="pres">
      <dgm:prSet presAssocID="{8BAE760E-B63F-47FB-9469-94DB80FC2195}" presName="sp" presStyleCnt="0"/>
      <dgm:spPr/>
    </dgm:pt>
    <dgm:pt modelId="{67928098-A719-B144-8819-27E60A2F2504}" type="pres">
      <dgm:prSet presAssocID="{18474BED-B0D1-4C6A-9EB5-E18009AF03A1}" presName="arrowAndChildren" presStyleCnt="0"/>
      <dgm:spPr/>
    </dgm:pt>
    <dgm:pt modelId="{BD816501-378B-314F-824F-6CADDBA38C12}" type="pres">
      <dgm:prSet presAssocID="{18474BED-B0D1-4C6A-9EB5-E18009AF03A1}" presName="parentTextArrow" presStyleLbl="node1" presStyleIdx="0" presStyleCnt="0"/>
      <dgm:spPr/>
    </dgm:pt>
    <dgm:pt modelId="{BFA2F609-4AEE-E44E-958F-60E2C65268CA}" type="pres">
      <dgm:prSet presAssocID="{18474BED-B0D1-4C6A-9EB5-E18009AF03A1}" presName="arrow" presStyleLbl="alignNode1" presStyleIdx="1" presStyleCnt="8" custScaleY="2000000"/>
      <dgm:spPr/>
    </dgm:pt>
    <dgm:pt modelId="{F8FCCDAD-F141-9748-9A50-75BDE7C94D18}" type="pres">
      <dgm:prSet presAssocID="{18474BED-B0D1-4C6A-9EB5-E18009AF03A1}" presName="descendantArrow" presStyleLbl="bgAccFollowNode1" presStyleIdx="1" presStyleCnt="8" custScaleY="2000000"/>
      <dgm:spPr/>
    </dgm:pt>
    <dgm:pt modelId="{6CC6AF19-BF14-D943-BEF7-C49F721E7268}" type="pres">
      <dgm:prSet presAssocID="{16ED64C1-4CF5-483A-80EC-5CAF7B7A82F6}" presName="sp" presStyleCnt="0"/>
      <dgm:spPr/>
    </dgm:pt>
    <dgm:pt modelId="{963D2273-2B06-D24E-BC90-0EF32F3808A9}" type="pres">
      <dgm:prSet presAssocID="{399F2999-23DA-400E-9D6C-8E1F64534183}" presName="arrowAndChildren" presStyleCnt="0"/>
      <dgm:spPr/>
    </dgm:pt>
    <dgm:pt modelId="{D064E3E0-FFD2-8544-97ED-C6102ABA551D}" type="pres">
      <dgm:prSet presAssocID="{399F2999-23DA-400E-9D6C-8E1F64534183}" presName="parentTextArrow" presStyleLbl="node1" presStyleIdx="0" presStyleCnt="0"/>
      <dgm:spPr/>
    </dgm:pt>
    <dgm:pt modelId="{6D05FA40-4733-8348-8FC5-2A78D3046C68}" type="pres">
      <dgm:prSet presAssocID="{399F2999-23DA-400E-9D6C-8E1F64534183}" presName="arrow" presStyleLbl="alignNode1" presStyleIdx="2" presStyleCnt="8" custScaleY="2000000"/>
      <dgm:spPr/>
    </dgm:pt>
    <dgm:pt modelId="{F53E9DC0-F61A-7548-BF2A-384926AA5331}" type="pres">
      <dgm:prSet presAssocID="{399F2999-23DA-400E-9D6C-8E1F64534183}" presName="descendantArrow" presStyleLbl="bgAccFollowNode1" presStyleIdx="2" presStyleCnt="8" custScaleY="2000000"/>
      <dgm:spPr/>
    </dgm:pt>
    <dgm:pt modelId="{0189CB32-812B-F541-B7A0-0A9A716BA21C}" type="pres">
      <dgm:prSet presAssocID="{EA18FF4A-ED47-4B5C-BB96-B02B783AF66F}" presName="sp" presStyleCnt="0"/>
      <dgm:spPr/>
    </dgm:pt>
    <dgm:pt modelId="{9ED544B1-F886-4D4D-B0CD-B3CBCB4946D1}" type="pres">
      <dgm:prSet presAssocID="{AF255B0F-B777-4623-BBEE-3739FB3DDD7F}" presName="arrowAndChildren" presStyleCnt="0"/>
      <dgm:spPr/>
    </dgm:pt>
    <dgm:pt modelId="{F9B10ED1-0512-4541-AD18-74C4A1C55A74}" type="pres">
      <dgm:prSet presAssocID="{AF255B0F-B777-4623-BBEE-3739FB3DDD7F}" presName="parentTextArrow" presStyleLbl="node1" presStyleIdx="0" presStyleCnt="0"/>
      <dgm:spPr/>
    </dgm:pt>
    <dgm:pt modelId="{F1721C39-2D72-614E-8110-1E98C7133945}" type="pres">
      <dgm:prSet presAssocID="{AF255B0F-B777-4623-BBEE-3739FB3DDD7F}" presName="arrow" presStyleLbl="alignNode1" presStyleIdx="3" presStyleCnt="8" custScaleY="2000000"/>
      <dgm:spPr/>
    </dgm:pt>
    <dgm:pt modelId="{ECC8192D-B998-7640-9F84-CEA0EBE5B313}" type="pres">
      <dgm:prSet presAssocID="{AF255B0F-B777-4623-BBEE-3739FB3DDD7F}" presName="descendantArrow" presStyleLbl="bgAccFollowNode1" presStyleIdx="3" presStyleCnt="8" custScaleY="2000000"/>
      <dgm:spPr/>
    </dgm:pt>
    <dgm:pt modelId="{40951BA3-70E8-BA42-962A-53582224EBDA}" type="pres">
      <dgm:prSet presAssocID="{C1B9E6C4-262A-4310-B5FC-BAC2395E5586}" presName="sp" presStyleCnt="0"/>
      <dgm:spPr/>
    </dgm:pt>
    <dgm:pt modelId="{8DFC7587-83AA-F046-A69B-F3FDAB71EE34}" type="pres">
      <dgm:prSet presAssocID="{60A3C617-07FC-4116-B77E-D9875F10A44E}" presName="arrowAndChildren" presStyleCnt="0"/>
      <dgm:spPr/>
    </dgm:pt>
    <dgm:pt modelId="{D1F244C3-CEFD-784C-89C0-BEDBCEB47503}" type="pres">
      <dgm:prSet presAssocID="{60A3C617-07FC-4116-B77E-D9875F10A44E}" presName="parentTextArrow" presStyleLbl="node1" presStyleIdx="0" presStyleCnt="0"/>
      <dgm:spPr/>
    </dgm:pt>
    <dgm:pt modelId="{537ECADD-12C4-2940-98AD-E9C5A69D8177}" type="pres">
      <dgm:prSet presAssocID="{60A3C617-07FC-4116-B77E-D9875F10A44E}" presName="arrow" presStyleLbl="alignNode1" presStyleIdx="4" presStyleCnt="8" custScaleY="2000000"/>
      <dgm:spPr/>
    </dgm:pt>
    <dgm:pt modelId="{2181C7C0-6DC9-6F4F-8231-F2369E8CF90D}" type="pres">
      <dgm:prSet presAssocID="{60A3C617-07FC-4116-B77E-D9875F10A44E}" presName="descendantArrow" presStyleLbl="bgAccFollowNode1" presStyleIdx="4" presStyleCnt="8" custScaleY="2000000"/>
      <dgm:spPr/>
    </dgm:pt>
    <dgm:pt modelId="{042E079D-BA9C-A04F-B2A4-7CB863662086}" type="pres">
      <dgm:prSet presAssocID="{F1605362-5099-47FA-AA15-86731C0F2F70}" presName="sp" presStyleCnt="0"/>
      <dgm:spPr/>
    </dgm:pt>
    <dgm:pt modelId="{924E30BD-9CBB-7B49-B15D-749F364EBE4F}" type="pres">
      <dgm:prSet presAssocID="{6750572F-FBDA-4C36-9F39-CB2E5C60BB35}" presName="arrowAndChildren" presStyleCnt="0"/>
      <dgm:spPr/>
    </dgm:pt>
    <dgm:pt modelId="{16284FA1-FA23-684A-8544-896021BF5661}" type="pres">
      <dgm:prSet presAssocID="{6750572F-FBDA-4C36-9F39-CB2E5C60BB35}" presName="parentTextArrow" presStyleLbl="node1" presStyleIdx="0" presStyleCnt="0"/>
      <dgm:spPr/>
    </dgm:pt>
    <dgm:pt modelId="{C1A6DC92-4BB3-1846-83EA-2C299676BF80}" type="pres">
      <dgm:prSet presAssocID="{6750572F-FBDA-4C36-9F39-CB2E5C60BB35}" presName="arrow" presStyleLbl="alignNode1" presStyleIdx="5" presStyleCnt="8" custScaleY="2000000"/>
      <dgm:spPr/>
    </dgm:pt>
    <dgm:pt modelId="{9A11C9AC-E30F-BB48-9558-45B2E5B8E8F6}" type="pres">
      <dgm:prSet presAssocID="{6750572F-FBDA-4C36-9F39-CB2E5C60BB35}" presName="descendantArrow" presStyleLbl="bgAccFollowNode1" presStyleIdx="5" presStyleCnt="8" custScaleY="2000000"/>
      <dgm:spPr/>
    </dgm:pt>
    <dgm:pt modelId="{FA7724DA-FA5C-AD45-A8D9-3E07D7BEC2D0}" type="pres">
      <dgm:prSet presAssocID="{20C67563-D6E2-4EB5-928D-8ACCFB38123C}" presName="sp" presStyleCnt="0"/>
      <dgm:spPr/>
    </dgm:pt>
    <dgm:pt modelId="{B9CE44F0-AEBC-3C49-9269-70276934A03C}" type="pres">
      <dgm:prSet presAssocID="{36592483-428B-4195-AC79-F3F8DB684A9E}" presName="arrowAndChildren" presStyleCnt="0"/>
      <dgm:spPr/>
    </dgm:pt>
    <dgm:pt modelId="{E975221C-3FE5-9A49-8860-04371DF8EA1B}" type="pres">
      <dgm:prSet presAssocID="{36592483-428B-4195-AC79-F3F8DB684A9E}" presName="parentTextArrow" presStyleLbl="node1" presStyleIdx="0" presStyleCnt="0"/>
      <dgm:spPr/>
    </dgm:pt>
    <dgm:pt modelId="{87FBCF95-A042-2B42-ACC4-C655026C2224}" type="pres">
      <dgm:prSet presAssocID="{36592483-428B-4195-AC79-F3F8DB684A9E}" presName="arrow" presStyleLbl="alignNode1" presStyleIdx="6" presStyleCnt="8" custScaleY="2000000"/>
      <dgm:spPr/>
    </dgm:pt>
    <dgm:pt modelId="{9A13BB16-2AB8-6F4B-B6FE-998FEB4FBDA4}" type="pres">
      <dgm:prSet presAssocID="{36592483-428B-4195-AC79-F3F8DB684A9E}" presName="descendantArrow" presStyleLbl="bgAccFollowNode1" presStyleIdx="6" presStyleCnt="8" custScaleY="2000000"/>
      <dgm:spPr/>
    </dgm:pt>
    <dgm:pt modelId="{EE255ECB-3180-2245-86C8-F02B7F316585}" type="pres">
      <dgm:prSet presAssocID="{E8C578CD-F77D-4171-9E1F-C2A72BCDD79F}" presName="sp" presStyleCnt="0"/>
      <dgm:spPr/>
    </dgm:pt>
    <dgm:pt modelId="{0400AA99-493E-6F40-B6DA-D4DB0BDA1965}" type="pres">
      <dgm:prSet presAssocID="{118F4F77-3F7D-449B-9AF9-C2FE4FF871E8}" presName="arrowAndChildren" presStyleCnt="0"/>
      <dgm:spPr/>
    </dgm:pt>
    <dgm:pt modelId="{496FDBDD-79D6-3944-BD36-509BDAA3CE8B}" type="pres">
      <dgm:prSet presAssocID="{118F4F77-3F7D-449B-9AF9-C2FE4FF871E8}" presName="parentTextArrow" presStyleLbl="node1" presStyleIdx="0" presStyleCnt="0"/>
      <dgm:spPr/>
    </dgm:pt>
    <dgm:pt modelId="{3DE94956-8171-544A-9ABC-A3050ACEDBC8}" type="pres">
      <dgm:prSet presAssocID="{118F4F77-3F7D-449B-9AF9-C2FE4FF871E8}" presName="arrow" presStyleLbl="alignNode1" presStyleIdx="7" presStyleCnt="8" custScaleY="2000000"/>
      <dgm:spPr/>
    </dgm:pt>
    <dgm:pt modelId="{DE7AD872-9076-894E-930B-7DF4742FF677}" type="pres">
      <dgm:prSet presAssocID="{118F4F77-3F7D-449B-9AF9-C2FE4FF871E8}" presName="descendantArrow" presStyleLbl="bgAccFollowNode1" presStyleIdx="7" presStyleCnt="8" custScaleY="2000000"/>
      <dgm:spPr/>
    </dgm:pt>
  </dgm:ptLst>
  <dgm:cxnLst>
    <dgm:cxn modelId="{E32D5909-FF38-1543-BD5B-01EC0D737970}" type="presOf" srcId="{6750572F-FBDA-4C36-9F39-CB2E5C60BB35}" destId="{16284FA1-FA23-684A-8544-896021BF5661}" srcOrd="0" destOrd="0" presId="urn:microsoft.com/office/officeart/2016/7/layout/VerticalDownArrowProcess"/>
    <dgm:cxn modelId="{CEB5440E-9ED4-AF42-A06D-C9C5CCB3CF9B}" type="presOf" srcId="{60A3C617-07FC-4116-B77E-D9875F10A44E}" destId="{537ECADD-12C4-2940-98AD-E9C5A69D8177}" srcOrd="1" destOrd="0" presId="urn:microsoft.com/office/officeart/2016/7/layout/VerticalDownArrowProcess"/>
    <dgm:cxn modelId="{5F8C9B0E-7A66-9A4A-A7CD-71697E95A843}" type="presOf" srcId="{399F2999-23DA-400E-9D6C-8E1F64534183}" destId="{6D05FA40-4733-8348-8FC5-2A78D3046C68}" srcOrd="1" destOrd="0" presId="urn:microsoft.com/office/officeart/2016/7/layout/VerticalDownArrowProcess"/>
    <dgm:cxn modelId="{7BF5A310-00BD-3342-9343-1D4700E41211}" type="presOf" srcId="{18F86E0F-242D-42E1-AB3C-2CB6FA263BE5}" destId="{9A11C9AC-E30F-BB48-9558-45B2E5B8E8F6}" srcOrd="0" destOrd="0" presId="urn:microsoft.com/office/officeart/2016/7/layout/VerticalDownArrowProcess"/>
    <dgm:cxn modelId="{0511511E-9A12-204A-9F05-45EFCFFCEA70}" type="presOf" srcId="{18474BED-B0D1-4C6A-9EB5-E18009AF03A1}" destId="{BFA2F609-4AEE-E44E-958F-60E2C65268CA}" srcOrd="1" destOrd="0" presId="urn:microsoft.com/office/officeart/2016/7/layout/VerticalDownArrowProcess"/>
    <dgm:cxn modelId="{61E5951F-3F27-A04B-B6A4-114C6B484BD5}" type="presOf" srcId="{399F2999-23DA-400E-9D6C-8E1F64534183}" destId="{D064E3E0-FFD2-8544-97ED-C6102ABA551D}" srcOrd="0" destOrd="0" presId="urn:microsoft.com/office/officeart/2016/7/layout/VerticalDownArrowProcess"/>
    <dgm:cxn modelId="{791E5725-3ACD-4620-AA4F-3E8EF0F6BC43}" srcId="{7B9D49D3-29E5-4872-AA07-13FFF50ACBE1}" destId="{6750572F-FBDA-4C36-9F39-CB2E5C60BB35}" srcOrd="2" destOrd="0" parTransId="{7B899441-2058-42DD-AEB0-3D866B5633F8}" sibTransId="{F1605362-5099-47FA-AA15-86731C0F2F70}"/>
    <dgm:cxn modelId="{A11C6F26-FF4B-E645-ADD3-15B01710C29C}" type="presOf" srcId="{118F4F77-3F7D-449B-9AF9-C2FE4FF871E8}" destId="{3DE94956-8171-544A-9ABC-A3050ACEDBC8}" srcOrd="1" destOrd="0" presId="urn:microsoft.com/office/officeart/2016/7/layout/VerticalDownArrowProcess"/>
    <dgm:cxn modelId="{9BD82028-42FC-4CB7-8DB4-DF08F51AFEAF}" srcId="{AF255B0F-B777-4623-BBEE-3739FB3DDD7F}" destId="{D925C75B-D6AC-443D-B13F-645E5FC3D54A}" srcOrd="0" destOrd="0" parTransId="{78879ECF-E9E5-42E0-A050-E142C246861D}" sibTransId="{C441ACCB-B623-40CC-A3B5-A3ACDA57FF91}"/>
    <dgm:cxn modelId="{51828C30-F79D-614C-92B2-5097A0A4E80E}" type="presOf" srcId="{5B747BE7-764E-4D94-98C5-8591A0BB81CA}" destId="{DE7AD872-9076-894E-930B-7DF4742FF677}" srcOrd="0" destOrd="0" presId="urn:microsoft.com/office/officeart/2016/7/layout/VerticalDownArrowProcess"/>
    <dgm:cxn modelId="{04F0C330-671A-4344-992D-85533FB68DED}" type="presOf" srcId="{D925C75B-D6AC-443D-B13F-645E5FC3D54A}" destId="{ECC8192D-B998-7640-9F84-CEA0EBE5B313}" srcOrd="0" destOrd="0" presId="urn:microsoft.com/office/officeart/2016/7/layout/VerticalDownArrowProcess"/>
    <dgm:cxn modelId="{4BAB5836-E960-364A-B8F4-398669A52D28}" type="presOf" srcId="{F9741D1F-74E3-4E99-8096-29732B26AB17}" destId="{70CD6D6D-D29F-8640-96FA-275FCF501E01}" srcOrd="0" destOrd="0" presId="urn:microsoft.com/office/officeart/2016/7/layout/VerticalDownArrowProcess"/>
    <dgm:cxn modelId="{132A2A5D-1C3B-4CE1-AA9B-EA290B99719B}" srcId="{6750572F-FBDA-4C36-9F39-CB2E5C60BB35}" destId="{18F86E0F-242D-42E1-AB3C-2CB6FA263BE5}" srcOrd="0" destOrd="0" parTransId="{318DFA1A-7D45-4A0F-93B3-C0EDA62DBFF0}" sibTransId="{40D65635-FF8E-4A69-BF79-5764526E7730}"/>
    <dgm:cxn modelId="{C65A3562-BECC-184C-8EA4-7E3FBEAC38EC}" type="presOf" srcId="{AF255B0F-B777-4623-BBEE-3739FB3DDD7F}" destId="{F9B10ED1-0512-4541-AD18-74C4A1C55A74}" srcOrd="0" destOrd="0" presId="urn:microsoft.com/office/officeart/2016/7/layout/VerticalDownArrowProcess"/>
    <dgm:cxn modelId="{616BAB63-E60A-714A-A86F-168721CD91CC}" type="presOf" srcId="{AF255B0F-B777-4623-BBEE-3739FB3DDD7F}" destId="{F1721C39-2D72-614E-8110-1E98C7133945}" srcOrd="1" destOrd="0" presId="urn:microsoft.com/office/officeart/2016/7/layout/VerticalDownArrowProcess"/>
    <dgm:cxn modelId="{E4E19154-95AD-5641-9973-1C040338A527}" type="presOf" srcId="{6DBE7C1D-90EF-4417-8C88-BB451682D342}" destId="{F8FCCDAD-F141-9748-9A50-75BDE7C94D18}" srcOrd="0" destOrd="0" presId="urn:microsoft.com/office/officeart/2016/7/layout/VerticalDownArrowProcess"/>
    <dgm:cxn modelId="{AA0E9677-E0AC-CB41-BD7D-05C22A8966E8}" type="presOf" srcId="{63C8580E-EFDD-4041-B8A3-C788EF76290C}" destId="{4346F2EB-F698-3C4F-BC1E-942EC7D4501A}" srcOrd="0" destOrd="0" presId="urn:microsoft.com/office/officeart/2016/7/layout/VerticalDownArrowProcess"/>
    <dgm:cxn modelId="{02A7B859-7E99-4E8A-9E6A-83C3CF6E4F34}" srcId="{7B9D49D3-29E5-4872-AA07-13FFF50ACBE1}" destId="{18474BED-B0D1-4C6A-9EB5-E18009AF03A1}" srcOrd="6" destOrd="0" parTransId="{EADE35D2-C16A-447C-99F5-B55DDACB3BE4}" sibTransId="{8BAE760E-B63F-47FB-9469-94DB80FC2195}"/>
    <dgm:cxn modelId="{E55AA67A-B5C7-7640-AE84-067154E8E449}" type="presOf" srcId="{36592483-428B-4195-AC79-F3F8DB684A9E}" destId="{87FBCF95-A042-2B42-ACC4-C655026C2224}" srcOrd="1" destOrd="0" presId="urn:microsoft.com/office/officeart/2016/7/layout/VerticalDownArrowProcess"/>
    <dgm:cxn modelId="{A143017C-7A09-384D-ACD7-B8827219420C}" type="presOf" srcId="{118F4F77-3F7D-449B-9AF9-C2FE4FF871E8}" destId="{496FDBDD-79D6-3944-BD36-509BDAA3CE8B}" srcOrd="0" destOrd="0" presId="urn:microsoft.com/office/officeart/2016/7/layout/VerticalDownArrowProcess"/>
    <dgm:cxn modelId="{B4E63781-0712-1244-B893-9574FF7BB126}" type="presOf" srcId="{6750572F-FBDA-4C36-9F39-CB2E5C60BB35}" destId="{C1A6DC92-4BB3-1846-83EA-2C299676BF80}" srcOrd="1" destOrd="0" presId="urn:microsoft.com/office/officeart/2016/7/layout/VerticalDownArrowProcess"/>
    <dgm:cxn modelId="{CCB37687-E82A-446E-9548-13AEBB216389}" srcId="{F9741D1F-74E3-4E99-8096-29732B26AB17}" destId="{63C8580E-EFDD-4041-B8A3-C788EF76290C}" srcOrd="0" destOrd="0" parTransId="{843A22C0-4F70-4C08-9A39-F9111CC56E55}" sibTransId="{557A57D0-6AB0-4039-A842-26B147976581}"/>
    <dgm:cxn modelId="{69C3B893-9A15-B54C-82C1-E24F19319934}" type="presOf" srcId="{DFCE4BF8-EF09-4C4D-8417-5915262C38DC}" destId="{2181C7C0-6DC9-6F4F-8231-F2369E8CF90D}" srcOrd="0" destOrd="0" presId="urn:microsoft.com/office/officeart/2016/7/layout/VerticalDownArrowProcess"/>
    <dgm:cxn modelId="{5978449A-7B7F-42E9-822D-BA2DC869F6EB}" srcId="{118F4F77-3F7D-449B-9AF9-C2FE4FF871E8}" destId="{5B747BE7-764E-4D94-98C5-8591A0BB81CA}" srcOrd="0" destOrd="0" parTransId="{33B4B385-8B1C-4567-A018-9EFBF033C43F}" sibTransId="{772B6C5F-814D-44F7-B44A-7B585544DC65}"/>
    <dgm:cxn modelId="{9EF2A1A6-0DE9-44D1-957B-87BB941E224D}" srcId="{399F2999-23DA-400E-9D6C-8E1F64534183}" destId="{59CFBEFC-BE58-467D-BB59-071E6B1990F4}" srcOrd="0" destOrd="0" parTransId="{54ADF54B-6791-4A1C-93AB-69C975AF9C02}" sibTransId="{16AEFB2F-69B6-4513-A314-F3EF33CD50F7}"/>
    <dgm:cxn modelId="{017A74A7-103B-42AC-BA36-4BEF9E886A3E}" srcId="{7B9D49D3-29E5-4872-AA07-13FFF50ACBE1}" destId="{399F2999-23DA-400E-9D6C-8E1F64534183}" srcOrd="5" destOrd="0" parTransId="{0F1500ED-9BCA-4E97-BAF4-FC2F7E521FB4}" sibTransId="{16ED64C1-4CF5-483A-80EC-5CAF7B7A82F6}"/>
    <dgm:cxn modelId="{15253FB7-1F81-F147-8DC9-16275BB78BF7}" type="presOf" srcId="{AD60CF61-966F-438B-97EC-32328F4D3026}" destId="{9A13BB16-2AB8-6F4B-B6FE-998FEB4FBDA4}" srcOrd="0" destOrd="0" presId="urn:microsoft.com/office/officeart/2016/7/layout/VerticalDownArrowProcess"/>
    <dgm:cxn modelId="{6AFF6ABB-30A2-434A-B760-83DCBF645E48}" srcId="{18474BED-B0D1-4C6A-9EB5-E18009AF03A1}" destId="{6DBE7C1D-90EF-4417-8C88-BB451682D342}" srcOrd="0" destOrd="0" parTransId="{7E3CCF41-7922-4C3D-B672-05D83B8E6CD0}" sibTransId="{1F519E88-3B6B-4F9C-BE98-35F71DB50907}"/>
    <dgm:cxn modelId="{D482CABF-8887-4A6E-819D-15818B00388A}" srcId="{7B9D49D3-29E5-4872-AA07-13FFF50ACBE1}" destId="{AF255B0F-B777-4623-BBEE-3739FB3DDD7F}" srcOrd="4" destOrd="0" parTransId="{23152421-AD00-4FED-B9E7-FDF011522227}" sibTransId="{EA18FF4A-ED47-4B5C-BB96-B02B783AF66F}"/>
    <dgm:cxn modelId="{377DD8C0-CFBB-384F-9B21-8485DBFB063B}" type="presOf" srcId="{36592483-428B-4195-AC79-F3F8DB684A9E}" destId="{E975221C-3FE5-9A49-8860-04371DF8EA1B}" srcOrd="0" destOrd="0" presId="urn:microsoft.com/office/officeart/2016/7/layout/VerticalDownArrowProcess"/>
    <dgm:cxn modelId="{E67901C5-63BF-45BA-8D5F-C20EC6CB3B87}" srcId="{7B9D49D3-29E5-4872-AA07-13FFF50ACBE1}" destId="{36592483-428B-4195-AC79-F3F8DB684A9E}" srcOrd="1" destOrd="0" parTransId="{9F7F72B7-A197-471F-8AD0-502A60C886D3}" sibTransId="{20C67563-D6E2-4EB5-928D-8ACCFB38123C}"/>
    <dgm:cxn modelId="{B0C63DCE-C5D1-4EF5-A744-A9EE82408B5E}" srcId="{36592483-428B-4195-AC79-F3F8DB684A9E}" destId="{AD60CF61-966F-438B-97EC-32328F4D3026}" srcOrd="0" destOrd="0" parTransId="{B3B0B0A9-BB11-4549-97A4-9B25EF5E7DBE}" sibTransId="{878F7FB8-DC71-4139-BAF8-EF6F2224B06A}"/>
    <dgm:cxn modelId="{D81296D1-F0D9-4F30-A6A2-C7384F5FFE15}" srcId="{7B9D49D3-29E5-4872-AA07-13FFF50ACBE1}" destId="{60A3C617-07FC-4116-B77E-D9875F10A44E}" srcOrd="3" destOrd="0" parTransId="{C9373C92-E0F9-4B94-A3A8-A8AA0206BBDE}" sibTransId="{C1B9E6C4-262A-4310-B5FC-BAC2395E5586}"/>
    <dgm:cxn modelId="{D8D303D2-F716-F347-9B28-B30845C3D72D}" type="presOf" srcId="{18474BED-B0D1-4C6A-9EB5-E18009AF03A1}" destId="{BD816501-378B-314F-824F-6CADDBA38C12}" srcOrd="0" destOrd="0" presId="urn:microsoft.com/office/officeart/2016/7/layout/VerticalDownArrowProcess"/>
    <dgm:cxn modelId="{20BF19D8-A83F-4F37-AD73-A876D34C77B7}" srcId="{7B9D49D3-29E5-4872-AA07-13FFF50ACBE1}" destId="{118F4F77-3F7D-449B-9AF9-C2FE4FF871E8}" srcOrd="0" destOrd="0" parTransId="{30A3B972-CDFE-4CD1-8BBE-A1BD92DBD592}" sibTransId="{E8C578CD-F77D-4171-9E1F-C2A72BCDD79F}"/>
    <dgm:cxn modelId="{F48482DE-0514-417E-9316-9A33DCA385F0}" srcId="{7B9D49D3-29E5-4872-AA07-13FFF50ACBE1}" destId="{F9741D1F-74E3-4E99-8096-29732B26AB17}" srcOrd="7" destOrd="0" parTransId="{DBC40F73-977C-421B-92EB-955C3D391A3C}" sibTransId="{757106D6-73E7-41E1-BF1B-89A3FEADB5B6}"/>
    <dgm:cxn modelId="{FDE158E4-5D99-7642-8CF8-7619C224F667}" type="presOf" srcId="{60A3C617-07FC-4116-B77E-D9875F10A44E}" destId="{D1F244C3-CEFD-784C-89C0-BEDBCEB47503}" srcOrd="0" destOrd="0" presId="urn:microsoft.com/office/officeart/2016/7/layout/VerticalDownArrowProcess"/>
    <dgm:cxn modelId="{BCB6A1E8-1764-DC40-B384-5031DFD554C7}" type="presOf" srcId="{59CFBEFC-BE58-467D-BB59-071E6B1990F4}" destId="{F53E9DC0-F61A-7548-BF2A-384926AA5331}" srcOrd="0" destOrd="0" presId="urn:microsoft.com/office/officeart/2016/7/layout/VerticalDownArrowProcess"/>
    <dgm:cxn modelId="{A31717ED-BCD3-584E-865C-F68ED4D0C4BE}" type="presOf" srcId="{7B9D49D3-29E5-4872-AA07-13FFF50ACBE1}" destId="{0FBF07A3-6BB4-324D-9B40-17CAEF23E634}" srcOrd="0" destOrd="0" presId="urn:microsoft.com/office/officeart/2016/7/layout/VerticalDownArrowProcess"/>
    <dgm:cxn modelId="{75952FFC-1C8B-4BE5-93CB-CB4C7F9B355C}" srcId="{60A3C617-07FC-4116-B77E-D9875F10A44E}" destId="{DFCE4BF8-EF09-4C4D-8417-5915262C38DC}" srcOrd="0" destOrd="0" parTransId="{C2F391F5-FA57-4985-96E1-A9AF73044F76}" sibTransId="{7404DE0F-6D7C-4E58-88B5-A6A9E8A6AC98}"/>
    <dgm:cxn modelId="{F6CDF5F6-F1C1-E34F-AE0E-ABA03F6CB158}" type="presParOf" srcId="{0FBF07A3-6BB4-324D-9B40-17CAEF23E634}" destId="{FE662946-B1FC-A84C-8D50-78A9CFF1C013}" srcOrd="0" destOrd="0" presId="urn:microsoft.com/office/officeart/2016/7/layout/VerticalDownArrowProcess"/>
    <dgm:cxn modelId="{34D39AAE-08CF-C847-840C-FEE877271574}" type="presParOf" srcId="{FE662946-B1FC-A84C-8D50-78A9CFF1C013}" destId="{70CD6D6D-D29F-8640-96FA-275FCF501E01}" srcOrd="0" destOrd="0" presId="urn:microsoft.com/office/officeart/2016/7/layout/VerticalDownArrowProcess"/>
    <dgm:cxn modelId="{C65988FA-16CE-8A4F-8495-3184B12F4FFB}" type="presParOf" srcId="{FE662946-B1FC-A84C-8D50-78A9CFF1C013}" destId="{4346F2EB-F698-3C4F-BC1E-942EC7D4501A}" srcOrd="1" destOrd="0" presId="urn:microsoft.com/office/officeart/2016/7/layout/VerticalDownArrowProcess"/>
    <dgm:cxn modelId="{0F8947FD-CC36-A54E-A78A-DA52F3738C13}" type="presParOf" srcId="{0FBF07A3-6BB4-324D-9B40-17CAEF23E634}" destId="{1352FD26-8DD5-C341-BC75-2D22401B53F6}" srcOrd="1" destOrd="0" presId="urn:microsoft.com/office/officeart/2016/7/layout/VerticalDownArrowProcess"/>
    <dgm:cxn modelId="{C81C2CA2-6408-3F46-BE66-3740BD508F3E}" type="presParOf" srcId="{0FBF07A3-6BB4-324D-9B40-17CAEF23E634}" destId="{67928098-A719-B144-8819-27E60A2F2504}" srcOrd="2" destOrd="0" presId="urn:microsoft.com/office/officeart/2016/7/layout/VerticalDownArrowProcess"/>
    <dgm:cxn modelId="{02694D97-8AA8-3B41-A290-546648C41620}" type="presParOf" srcId="{67928098-A719-B144-8819-27E60A2F2504}" destId="{BD816501-378B-314F-824F-6CADDBA38C12}" srcOrd="0" destOrd="0" presId="urn:microsoft.com/office/officeart/2016/7/layout/VerticalDownArrowProcess"/>
    <dgm:cxn modelId="{DFF3530C-E7D2-1A40-9D9D-DC1A9A950118}" type="presParOf" srcId="{67928098-A719-B144-8819-27E60A2F2504}" destId="{BFA2F609-4AEE-E44E-958F-60E2C65268CA}" srcOrd="1" destOrd="0" presId="urn:microsoft.com/office/officeart/2016/7/layout/VerticalDownArrowProcess"/>
    <dgm:cxn modelId="{6C492563-88D4-8249-8699-DC887E71128C}" type="presParOf" srcId="{67928098-A719-B144-8819-27E60A2F2504}" destId="{F8FCCDAD-F141-9748-9A50-75BDE7C94D18}" srcOrd="2" destOrd="0" presId="urn:microsoft.com/office/officeart/2016/7/layout/VerticalDownArrowProcess"/>
    <dgm:cxn modelId="{F6762AF8-1C65-F64D-AEAF-BE0E180696B9}" type="presParOf" srcId="{0FBF07A3-6BB4-324D-9B40-17CAEF23E634}" destId="{6CC6AF19-BF14-D943-BEF7-C49F721E7268}" srcOrd="3" destOrd="0" presId="urn:microsoft.com/office/officeart/2016/7/layout/VerticalDownArrowProcess"/>
    <dgm:cxn modelId="{52A6F427-95EB-254C-B405-CB856B32DCE4}" type="presParOf" srcId="{0FBF07A3-6BB4-324D-9B40-17CAEF23E634}" destId="{963D2273-2B06-D24E-BC90-0EF32F3808A9}" srcOrd="4" destOrd="0" presId="urn:microsoft.com/office/officeart/2016/7/layout/VerticalDownArrowProcess"/>
    <dgm:cxn modelId="{444013BB-6279-AD4E-9A39-06741F0A3DE4}" type="presParOf" srcId="{963D2273-2B06-D24E-BC90-0EF32F3808A9}" destId="{D064E3E0-FFD2-8544-97ED-C6102ABA551D}" srcOrd="0" destOrd="0" presId="urn:microsoft.com/office/officeart/2016/7/layout/VerticalDownArrowProcess"/>
    <dgm:cxn modelId="{D896D2B7-D7D7-7249-8C5A-09CF9964473E}" type="presParOf" srcId="{963D2273-2B06-D24E-BC90-0EF32F3808A9}" destId="{6D05FA40-4733-8348-8FC5-2A78D3046C68}" srcOrd="1" destOrd="0" presId="urn:microsoft.com/office/officeart/2016/7/layout/VerticalDownArrowProcess"/>
    <dgm:cxn modelId="{47B38076-FD7E-FE4E-880A-B7809D4295C9}" type="presParOf" srcId="{963D2273-2B06-D24E-BC90-0EF32F3808A9}" destId="{F53E9DC0-F61A-7548-BF2A-384926AA5331}" srcOrd="2" destOrd="0" presId="urn:microsoft.com/office/officeart/2016/7/layout/VerticalDownArrowProcess"/>
    <dgm:cxn modelId="{7879094D-42FE-474D-B4B4-2DC4A672C858}" type="presParOf" srcId="{0FBF07A3-6BB4-324D-9B40-17CAEF23E634}" destId="{0189CB32-812B-F541-B7A0-0A9A716BA21C}" srcOrd="5" destOrd="0" presId="urn:microsoft.com/office/officeart/2016/7/layout/VerticalDownArrowProcess"/>
    <dgm:cxn modelId="{7D7A1F50-4911-2B4A-8AC2-F0E8BCCC6DDD}" type="presParOf" srcId="{0FBF07A3-6BB4-324D-9B40-17CAEF23E634}" destId="{9ED544B1-F886-4D4D-B0CD-B3CBCB4946D1}" srcOrd="6" destOrd="0" presId="urn:microsoft.com/office/officeart/2016/7/layout/VerticalDownArrowProcess"/>
    <dgm:cxn modelId="{D18821A1-1488-A042-B685-D04A64EC5BFB}" type="presParOf" srcId="{9ED544B1-F886-4D4D-B0CD-B3CBCB4946D1}" destId="{F9B10ED1-0512-4541-AD18-74C4A1C55A74}" srcOrd="0" destOrd="0" presId="urn:microsoft.com/office/officeart/2016/7/layout/VerticalDownArrowProcess"/>
    <dgm:cxn modelId="{C079553E-9B25-284F-B8A1-BA8F91D9BBF5}" type="presParOf" srcId="{9ED544B1-F886-4D4D-B0CD-B3CBCB4946D1}" destId="{F1721C39-2D72-614E-8110-1E98C7133945}" srcOrd="1" destOrd="0" presId="urn:microsoft.com/office/officeart/2016/7/layout/VerticalDownArrowProcess"/>
    <dgm:cxn modelId="{FFD5A73A-A9E4-EA46-81E5-74B4C50ED738}" type="presParOf" srcId="{9ED544B1-F886-4D4D-B0CD-B3CBCB4946D1}" destId="{ECC8192D-B998-7640-9F84-CEA0EBE5B313}" srcOrd="2" destOrd="0" presId="urn:microsoft.com/office/officeart/2016/7/layout/VerticalDownArrowProcess"/>
    <dgm:cxn modelId="{1AFC1EC9-89DF-A945-B301-A6301974D14C}" type="presParOf" srcId="{0FBF07A3-6BB4-324D-9B40-17CAEF23E634}" destId="{40951BA3-70E8-BA42-962A-53582224EBDA}" srcOrd="7" destOrd="0" presId="urn:microsoft.com/office/officeart/2016/7/layout/VerticalDownArrowProcess"/>
    <dgm:cxn modelId="{F84E94F2-4EF1-EA44-8044-75FCAF20DA71}" type="presParOf" srcId="{0FBF07A3-6BB4-324D-9B40-17CAEF23E634}" destId="{8DFC7587-83AA-F046-A69B-F3FDAB71EE34}" srcOrd="8" destOrd="0" presId="urn:microsoft.com/office/officeart/2016/7/layout/VerticalDownArrowProcess"/>
    <dgm:cxn modelId="{E5D2947B-1649-8348-8379-70529CE7A3F0}" type="presParOf" srcId="{8DFC7587-83AA-F046-A69B-F3FDAB71EE34}" destId="{D1F244C3-CEFD-784C-89C0-BEDBCEB47503}" srcOrd="0" destOrd="0" presId="urn:microsoft.com/office/officeart/2016/7/layout/VerticalDownArrowProcess"/>
    <dgm:cxn modelId="{5FA861B7-077E-5A4E-88AC-C152FC37D589}" type="presParOf" srcId="{8DFC7587-83AA-F046-A69B-F3FDAB71EE34}" destId="{537ECADD-12C4-2940-98AD-E9C5A69D8177}" srcOrd="1" destOrd="0" presId="urn:microsoft.com/office/officeart/2016/7/layout/VerticalDownArrowProcess"/>
    <dgm:cxn modelId="{3DA63453-89E3-2549-AFC3-2AEB3233EAC4}" type="presParOf" srcId="{8DFC7587-83AA-F046-A69B-F3FDAB71EE34}" destId="{2181C7C0-6DC9-6F4F-8231-F2369E8CF90D}" srcOrd="2" destOrd="0" presId="urn:microsoft.com/office/officeart/2016/7/layout/VerticalDownArrowProcess"/>
    <dgm:cxn modelId="{7A990026-4218-1F4B-90DD-1C331202D23A}" type="presParOf" srcId="{0FBF07A3-6BB4-324D-9B40-17CAEF23E634}" destId="{042E079D-BA9C-A04F-B2A4-7CB863662086}" srcOrd="9" destOrd="0" presId="urn:microsoft.com/office/officeart/2016/7/layout/VerticalDownArrowProcess"/>
    <dgm:cxn modelId="{4FEC3E55-BF21-9A4D-94D5-689561D3FE64}" type="presParOf" srcId="{0FBF07A3-6BB4-324D-9B40-17CAEF23E634}" destId="{924E30BD-9CBB-7B49-B15D-749F364EBE4F}" srcOrd="10" destOrd="0" presId="urn:microsoft.com/office/officeart/2016/7/layout/VerticalDownArrowProcess"/>
    <dgm:cxn modelId="{D8C73CCD-7990-3B43-BC5C-BED8377724F5}" type="presParOf" srcId="{924E30BD-9CBB-7B49-B15D-749F364EBE4F}" destId="{16284FA1-FA23-684A-8544-896021BF5661}" srcOrd="0" destOrd="0" presId="urn:microsoft.com/office/officeart/2016/7/layout/VerticalDownArrowProcess"/>
    <dgm:cxn modelId="{FC4504F4-3C70-EE42-8ACF-A6DD79A0F0CB}" type="presParOf" srcId="{924E30BD-9CBB-7B49-B15D-749F364EBE4F}" destId="{C1A6DC92-4BB3-1846-83EA-2C299676BF80}" srcOrd="1" destOrd="0" presId="urn:microsoft.com/office/officeart/2016/7/layout/VerticalDownArrowProcess"/>
    <dgm:cxn modelId="{CD62BF91-6027-564C-BCA8-7A680144843A}" type="presParOf" srcId="{924E30BD-9CBB-7B49-B15D-749F364EBE4F}" destId="{9A11C9AC-E30F-BB48-9558-45B2E5B8E8F6}" srcOrd="2" destOrd="0" presId="urn:microsoft.com/office/officeart/2016/7/layout/VerticalDownArrowProcess"/>
    <dgm:cxn modelId="{FACA3ED6-2A48-E246-A739-CC1B18F7C74E}" type="presParOf" srcId="{0FBF07A3-6BB4-324D-9B40-17CAEF23E634}" destId="{FA7724DA-FA5C-AD45-A8D9-3E07D7BEC2D0}" srcOrd="11" destOrd="0" presId="urn:microsoft.com/office/officeart/2016/7/layout/VerticalDownArrowProcess"/>
    <dgm:cxn modelId="{8A872B46-202F-A141-A2BC-D283E0D0C696}" type="presParOf" srcId="{0FBF07A3-6BB4-324D-9B40-17CAEF23E634}" destId="{B9CE44F0-AEBC-3C49-9269-70276934A03C}" srcOrd="12" destOrd="0" presId="urn:microsoft.com/office/officeart/2016/7/layout/VerticalDownArrowProcess"/>
    <dgm:cxn modelId="{8D6C6555-F0C0-2540-B575-10FE95C5F7D5}" type="presParOf" srcId="{B9CE44F0-AEBC-3C49-9269-70276934A03C}" destId="{E975221C-3FE5-9A49-8860-04371DF8EA1B}" srcOrd="0" destOrd="0" presId="urn:microsoft.com/office/officeart/2016/7/layout/VerticalDownArrowProcess"/>
    <dgm:cxn modelId="{A6419FEC-7469-A64E-9DB9-4E2E8FE32246}" type="presParOf" srcId="{B9CE44F0-AEBC-3C49-9269-70276934A03C}" destId="{87FBCF95-A042-2B42-ACC4-C655026C2224}" srcOrd="1" destOrd="0" presId="urn:microsoft.com/office/officeart/2016/7/layout/VerticalDownArrowProcess"/>
    <dgm:cxn modelId="{49CFF833-A184-4741-89D6-A81A33763074}" type="presParOf" srcId="{B9CE44F0-AEBC-3C49-9269-70276934A03C}" destId="{9A13BB16-2AB8-6F4B-B6FE-998FEB4FBDA4}" srcOrd="2" destOrd="0" presId="urn:microsoft.com/office/officeart/2016/7/layout/VerticalDownArrowProcess"/>
    <dgm:cxn modelId="{44B026A4-3E94-104F-B858-B36837F071E6}" type="presParOf" srcId="{0FBF07A3-6BB4-324D-9B40-17CAEF23E634}" destId="{EE255ECB-3180-2245-86C8-F02B7F316585}" srcOrd="13" destOrd="0" presId="urn:microsoft.com/office/officeart/2016/7/layout/VerticalDownArrowProcess"/>
    <dgm:cxn modelId="{CD04BD86-F6D5-484D-8FC3-F24D718E283B}" type="presParOf" srcId="{0FBF07A3-6BB4-324D-9B40-17CAEF23E634}" destId="{0400AA99-493E-6F40-B6DA-D4DB0BDA1965}" srcOrd="14" destOrd="0" presId="urn:microsoft.com/office/officeart/2016/7/layout/VerticalDownArrowProcess"/>
    <dgm:cxn modelId="{E2918B97-246F-2741-B95E-CFB4FE440919}" type="presParOf" srcId="{0400AA99-493E-6F40-B6DA-D4DB0BDA1965}" destId="{496FDBDD-79D6-3944-BD36-509BDAA3CE8B}" srcOrd="0" destOrd="0" presId="urn:microsoft.com/office/officeart/2016/7/layout/VerticalDownArrowProcess"/>
    <dgm:cxn modelId="{3A439173-8CC3-FB46-99E6-B7A765FC75E5}" type="presParOf" srcId="{0400AA99-493E-6F40-B6DA-D4DB0BDA1965}" destId="{3DE94956-8171-544A-9ABC-A3050ACEDBC8}" srcOrd="1" destOrd="0" presId="urn:microsoft.com/office/officeart/2016/7/layout/VerticalDownArrowProcess"/>
    <dgm:cxn modelId="{6C4769CB-F71C-FE47-97A1-0B9E17A3A431}" type="presParOf" srcId="{0400AA99-493E-6F40-B6DA-D4DB0BDA1965}" destId="{DE7AD872-9076-894E-930B-7DF4742FF677}"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B9D49D3-29E5-4872-AA07-13FFF50ACBE1}" type="doc">
      <dgm:prSet loTypeId="urn:microsoft.com/office/officeart/2016/7/layout/VerticalDownArrowProcess" loCatId="process" qsTypeId="urn:microsoft.com/office/officeart/2005/8/quickstyle/simple5" qsCatId="simple" csTypeId="urn:microsoft.com/office/officeart/2005/8/colors/colorful4" csCatId="colorful" phldr="1"/>
      <dgm:spPr/>
      <dgm:t>
        <a:bodyPr/>
        <a:lstStyle/>
        <a:p>
          <a:endParaRPr lang="en-US"/>
        </a:p>
      </dgm:t>
    </dgm:pt>
    <dgm:pt modelId="{118F4F77-3F7D-449B-9AF9-C2FE4FF871E8}">
      <dgm:prSet custT="1"/>
      <dgm:spPr>
        <a:ln w="28575">
          <a:noFill/>
        </a:ln>
      </dgm:spPr>
      <dgm:t>
        <a:bodyPr/>
        <a:lstStyle/>
        <a:p>
          <a:r>
            <a:rPr lang="en-US" sz="1400" dirty="0">
              <a:latin typeface="+mn-lt"/>
              <a:ea typeface="Avenir Next Condensed" charset="0"/>
              <a:cs typeface="Avenir Next Condensed" charset="0"/>
            </a:rPr>
            <a:t>Step 1 - Gather</a:t>
          </a:r>
        </a:p>
      </dgm:t>
    </dgm:pt>
    <dgm:pt modelId="{30A3B972-CDFE-4CD1-8BBE-A1BD92DBD592}" type="parTrans" cxnId="{20BF19D8-A83F-4F37-AD73-A876D34C77B7}">
      <dgm:prSet/>
      <dgm:spPr/>
      <dgm:t>
        <a:bodyPr/>
        <a:lstStyle/>
        <a:p>
          <a:endParaRPr lang="en-US"/>
        </a:p>
      </dgm:t>
    </dgm:pt>
    <dgm:pt modelId="{E8C578CD-F77D-4171-9E1F-C2A72BCDD79F}" type="sibTrans" cxnId="{20BF19D8-A83F-4F37-AD73-A876D34C77B7}">
      <dgm:prSet/>
      <dgm:spPr/>
      <dgm:t>
        <a:bodyPr/>
        <a:lstStyle/>
        <a:p>
          <a:endParaRPr lang="en-US"/>
        </a:p>
      </dgm:t>
    </dgm:pt>
    <dgm:pt modelId="{5B747BE7-764E-4D94-98C5-8591A0BB81CA}">
      <dgm:prSet custT="1"/>
      <dgm:spPr>
        <a:ln w="28575">
          <a:noFill/>
        </a:ln>
      </dgm:spPr>
      <dgm:t>
        <a:bodyPr/>
        <a:lstStyle/>
        <a:p>
          <a:r>
            <a:rPr lang="en-US" sz="1400" dirty="0">
              <a:latin typeface="+mn-lt"/>
              <a:ea typeface="Avenir Next Condensed" charset="0"/>
              <a:cs typeface="Avenir Next Condensed" charset="0"/>
            </a:rPr>
            <a:t>Gather appropriate materials.</a:t>
          </a:r>
        </a:p>
      </dgm:t>
    </dgm:pt>
    <dgm:pt modelId="{33B4B385-8B1C-4567-A018-9EFBF033C43F}" type="parTrans" cxnId="{5978449A-7B7F-42E9-822D-BA2DC869F6EB}">
      <dgm:prSet/>
      <dgm:spPr/>
      <dgm:t>
        <a:bodyPr/>
        <a:lstStyle/>
        <a:p>
          <a:endParaRPr lang="en-US"/>
        </a:p>
      </dgm:t>
    </dgm:pt>
    <dgm:pt modelId="{772B6C5F-814D-44F7-B44A-7B585544DC65}" type="sibTrans" cxnId="{5978449A-7B7F-42E9-822D-BA2DC869F6EB}">
      <dgm:prSet/>
      <dgm:spPr/>
      <dgm:t>
        <a:bodyPr/>
        <a:lstStyle/>
        <a:p>
          <a:endParaRPr lang="en-US"/>
        </a:p>
      </dgm:t>
    </dgm:pt>
    <dgm:pt modelId="{36592483-428B-4195-AC79-F3F8DB684A9E}">
      <dgm:prSet custT="1"/>
      <dgm:spPr/>
      <dgm:t>
        <a:bodyPr/>
        <a:lstStyle/>
        <a:p>
          <a:r>
            <a:rPr lang="en-US" sz="1400" dirty="0">
              <a:latin typeface="+mn-lt"/>
              <a:ea typeface="Avenir Next Condensed" charset="0"/>
              <a:cs typeface="Avenir Next Condensed" charset="0"/>
            </a:rPr>
            <a:t>Step 2 - Greet</a:t>
          </a:r>
        </a:p>
      </dgm:t>
    </dgm:pt>
    <dgm:pt modelId="{9F7F72B7-A197-471F-8AD0-502A60C886D3}" type="parTrans" cxnId="{E67901C5-63BF-45BA-8D5F-C20EC6CB3B87}">
      <dgm:prSet/>
      <dgm:spPr/>
      <dgm:t>
        <a:bodyPr/>
        <a:lstStyle/>
        <a:p>
          <a:endParaRPr lang="en-US"/>
        </a:p>
      </dgm:t>
    </dgm:pt>
    <dgm:pt modelId="{20C67563-D6E2-4EB5-928D-8ACCFB38123C}" type="sibTrans" cxnId="{E67901C5-63BF-45BA-8D5F-C20EC6CB3B87}">
      <dgm:prSet/>
      <dgm:spPr/>
      <dgm:t>
        <a:bodyPr/>
        <a:lstStyle/>
        <a:p>
          <a:endParaRPr lang="en-US"/>
        </a:p>
      </dgm:t>
    </dgm:pt>
    <dgm:pt modelId="{AD60CF61-966F-438B-97EC-32328F4D3026}">
      <dgm:prSet custT="1"/>
      <dgm:spPr/>
      <dgm:t>
        <a:bodyPr/>
        <a:lstStyle/>
        <a:p>
          <a:r>
            <a:rPr lang="en-US" sz="1400" dirty="0">
              <a:latin typeface="+mn-lt"/>
              <a:ea typeface="Avenir Next Condensed" charset="0"/>
              <a:cs typeface="Avenir Next Condensed" charset="0"/>
            </a:rPr>
            <a:t>Greet the caregiver, explain procedures, and ensure his/her comfort. If appropriate, complete consent procedures.</a:t>
          </a:r>
        </a:p>
      </dgm:t>
    </dgm:pt>
    <dgm:pt modelId="{B3B0B0A9-BB11-4549-97A4-9B25EF5E7DBE}" type="parTrans" cxnId="{B0C63DCE-C5D1-4EF5-A744-A9EE82408B5E}">
      <dgm:prSet/>
      <dgm:spPr/>
      <dgm:t>
        <a:bodyPr/>
        <a:lstStyle/>
        <a:p>
          <a:endParaRPr lang="en-US"/>
        </a:p>
      </dgm:t>
    </dgm:pt>
    <dgm:pt modelId="{878F7FB8-DC71-4139-BAF8-EF6F2224B06A}" type="sibTrans" cxnId="{B0C63DCE-C5D1-4EF5-A744-A9EE82408B5E}">
      <dgm:prSet/>
      <dgm:spPr/>
      <dgm:t>
        <a:bodyPr/>
        <a:lstStyle/>
        <a:p>
          <a:endParaRPr lang="en-US"/>
        </a:p>
      </dgm:t>
    </dgm:pt>
    <dgm:pt modelId="{6750572F-FBDA-4C36-9F39-CB2E5C60BB35}">
      <dgm:prSet custT="1"/>
      <dgm:spPr/>
      <dgm:t>
        <a:bodyPr/>
        <a:lstStyle/>
        <a:p>
          <a:r>
            <a:rPr lang="en-US" sz="1400" dirty="0">
              <a:latin typeface="+mn-lt"/>
              <a:ea typeface="Avenir Next Condensed" charset="0"/>
              <a:cs typeface="Avenir Next Condensed" charset="0"/>
            </a:rPr>
            <a:t>Step 3 - Answer</a:t>
          </a:r>
        </a:p>
      </dgm:t>
    </dgm:pt>
    <dgm:pt modelId="{7B899441-2058-42DD-AEB0-3D866B5633F8}" type="parTrans" cxnId="{791E5725-3ACD-4620-AA4F-3E8EF0F6BC43}">
      <dgm:prSet/>
      <dgm:spPr/>
      <dgm:t>
        <a:bodyPr/>
        <a:lstStyle/>
        <a:p>
          <a:endParaRPr lang="en-US"/>
        </a:p>
      </dgm:t>
    </dgm:pt>
    <dgm:pt modelId="{F1605362-5099-47FA-AA15-86731C0F2F70}" type="sibTrans" cxnId="{791E5725-3ACD-4620-AA4F-3E8EF0F6BC43}">
      <dgm:prSet/>
      <dgm:spPr/>
      <dgm:t>
        <a:bodyPr/>
        <a:lstStyle/>
        <a:p>
          <a:endParaRPr lang="en-US"/>
        </a:p>
      </dgm:t>
    </dgm:pt>
    <dgm:pt modelId="{18F86E0F-242D-42E1-AB3C-2CB6FA263BE5}">
      <dgm:prSet custT="1"/>
      <dgm:spPr/>
      <dgm:t>
        <a:bodyPr/>
        <a:lstStyle/>
        <a:p>
          <a:r>
            <a:rPr lang="en-US" sz="1400" dirty="0">
              <a:latin typeface="+mn-lt"/>
              <a:ea typeface="Avenir Next Condensed" charset="0"/>
              <a:cs typeface="Avenir Next Condensed" charset="0"/>
            </a:rPr>
            <a:t>Pause and make sure caregiver has time to ask questions. Answer all questions.</a:t>
          </a:r>
        </a:p>
      </dgm:t>
    </dgm:pt>
    <dgm:pt modelId="{318DFA1A-7D45-4A0F-93B3-C0EDA62DBFF0}" type="parTrans" cxnId="{132A2A5D-1C3B-4CE1-AA9B-EA290B99719B}">
      <dgm:prSet/>
      <dgm:spPr/>
      <dgm:t>
        <a:bodyPr/>
        <a:lstStyle/>
        <a:p>
          <a:endParaRPr lang="en-US"/>
        </a:p>
      </dgm:t>
    </dgm:pt>
    <dgm:pt modelId="{40D65635-FF8E-4A69-BF79-5764526E7730}" type="sibTrans" cxnId="{132A2A5D-1C3B-4CE1-AA9B-EA290B99719B}">
      <dgm:prSet/>
      <dgm:spPr/>
      <dgm:t>
        <a:bodyPr/>
        <a:lstStyle/>
        <a:p>
          <a:endParaRPr lang="en-US"/>
        </a:p>
      </dgm:t>
    </dgm:pt>
    <dgm:pt modelId="{60A3C617-07FC-4116-B77E-D9875F10A44E}">
      <dgm:prSet custT="1"/>
      <dgm:spPr/>
      <dgm:t>
        <a:bodyPr/>
        <a:lstStyle/>
        <a:p>
          <a:r>
            <a:rPr lang="en-US" sz="1400" dirty="0">
              <a:latin typeface="+mn-lt"/>
              <a:ea typeface="Avenir Next Condensed" charset="0"/>
              <a:cs typeface="Avenir Next Condensed" charset="0"/>
            </a:rPr>
            <a:t>Step 4 - Fill Information</a:t>
          </a:r>
        </a:p>
      </dgm:t>
    </dgm:pt>
    <dgm:pt modelId="{C9373C92-E0F9-4B94-A3A8-A8AA0206BBDE}" type="parTrans" cxnId="{D81296D1-F0D9-4F30-A6A2-C7384F5FFE15}">
      <dgm:prSet/>
      <dgm:spPr/>
      <dgm:t>
        <a:bodyPr/>
        <a:lstStyle/>
        <a:p>
          <a:endParaRPr lang="en-US"/>
        </a:p>
      </dgm:t>
    </dgm:pt>
    <dgm:pt modelId="{C1B9E6C4-262A-4310-B5FC-BAC2395E5586}" type="sibTrans" cxnId="{D81296D1-F0D9-4F30-A6A2-C7384F5FFE15}">
      <dgm:prSet/>
      <dgm:spPr/>
      <dgm:t>
        <a:bodyPr/>
        <a:lstStyle/>
        <a:p>
          <a:endParaRPr lang="en-US"/>
        </a:p>
      </dgm:t>
    </dgm:pt>
    <dgm:pt modelId="{DFCE4BF8-EF09-4C4D-8417-5915262C38DC}">
      <dgm:prSet custT="1"/>
      <dgm:spPr/>
      <dgm:t>
        <a:bodyPr/>
        <a:lstStyle/>
        <a:p>
          <a:r>
            <a:rPr lang="en-US" sz="1400">
              <a:latin typeface="+mn-lt"/>
              <a:ea typeface="Avenir Next Condensed" charset="0"/>
              <a:cs typeface="Avenir Next Condensed" charset="0"/>
            </a:rPr>
            <a:t>Record the date, participant ID number, and any other relevant information on the response form.</a:t>
          </a:r>
        </a:p>
      </dgm:t>
    </dgm:pt>
    <dgm:pt modelId="{C2F391F5-FA57-4985-96E1-A9AF73044F76}" type="parTrans" cxnId="{75952FFC-1C8B-4BE5-93CB-CB4C7F9B355C}">
      <dgm:prSet/>
      <dgm:spPr/>
      <dgm:t>
        <a:bodyPr/>
        <a:lstStyle/>
        <a:p>
          <a:endParaRPr lang="en-US"/>
        </a:p>
      </dgm:t>
    </dgm:pt>
    <dgm:pt modelId="{7404DE0F-6D7C-4E58-88B5-A6A9E8A6AC98}" type="sibTrans" cxnId="{75952FFC-1C8B-4BE5-93CB-CB4C7F9B355C}">
      <dgm:prSet/>
      <dgm:spPr/>
      <dgm:t>
        <a:bodyPr/>
        <a:lstStyle/>
        <a:p>
          <a:endParaRPr lang="en-US"/>
        </a:p>
      </dgm:t>
    </dgm:pt>
    <dgm:pt modelId="{AF255B0F-B777-4623-BBEE-3739FB3DDD7F}">
      <dgm:prSet custT="1"/>
      <dgm:spPr/>
      <dgm:t>
        <a:bodyPr/>
        <a:lstStyle/>
        <a:p>
          <a:r>
            <a:rPr lang="en-US" sz="1400" dirty="0">
              <a:latin typeface="+mn-lt"/>
              <a:ea typeface="Avenir Next Condensed" charset="0"/>
              <a:cs typeface="Avenir Next Condensed" charset="0"/>
            </a:rPr>
            <a:t>Step 5 - Confirm Age</a:t>
          </a:r>
        </a:p>
      </dgm:t>
    </dgm:pt>
    <dgm:pt modelId="{23152421-AD00-4FED-B9E7-FDF011522227}" type="parTrans" cxnId="{D482CABF-8887-4A6E-819D-15818B00388A}">
      <dgm:prSet/>
      <dgm:spPr/>
      <dgm:t>
        <a:bodyPr/>
        <a:lstStyle/>
        <a:p>
          <a:endParaRPr lang="en-US"/>
        </a:p>
      </dgm:t>
    </dgm:pt>
    <dgm:pt modelId="{EA18FF4A-ED47-4B5C-BB96-B02B783AF66F}" type="sibTrans" cxnId="{D482CABF-8887-4A6E-819D-15818B00388A}">
      <dgm:prSet/>
      <dgm:spPr/>
      <dgm:t>
        <a:bodyPr/>
        <a:lstStyle/>
        <a:p>
          <a:endParaRPr lang="en-US"/>
        </a:p>
      </dgm:t>
    </dgm:pt>
    <dgm:pt modelId="{D925C75B-D6AC-443D-B13F-645E5FC3D54A}">
      <dgm:prSet custT="1"/>
      <dgm:spPr/>
      <dgm:t>
        <a:bodyPr/>
        <a:lstStyle/>
        <a:p>
          <a:r>
            <a:rPr lang="en-US" sz="1400" dirty="0">
              <a:latin typeface="+mn-lt"/>
              <a:ea typeface="Avenir Next Condensed" charset="0"/>
              <a:cs typeface="Avenir Next Condensed" charset="0"/>
            </a:rPr>
            <a:t>Confirm the child’s age and date of birth.  Select appropriate set of items for administration based on age rules.</a:t>
          </a:r>
        </a:p>
      </dgm:t>
    </dgm:pt>
    <dgm:pt modelId="{78879ECF-E9E5-42E0-A050-E142C246861D}" type="parTrans" cxnId="{9BD82028-42FC-4CB7-8DB4-DF08F51AFEAF}">
      <dgm:prSet/>
      <dgm:spPr/>
      <dgm:t>
        <a:bodyPr/>
        <a:lstStyle/>
        <a:p>
          <a:endParaRPr lang="en-US"/>
        </a:p>
      </dgm:t>
    </dgm:pt>
    <dgm:pt modelId="{C441ACCB-B623-40CC-A3B5-A3ACDA57FF91}" type="sibTrans" cxnId="{9BD82028-42FC-4CB7-8DB4-DF08F51AFEAF}">
      <dgm:prSet/>
      <dgm:spPr/>
      <dgm:t>
        <a:bodyPr/>
        <a:lstStyle/>
        <a:p>
          <a:endParaRPr lang="en-US"/>
        </a:p>
      </dgm:t>
    </dgm:pt>
    <dgm:pt modelId="{399F2999-23DA-400E-9D6C-8E1F64534183}">
      <dgm:prSet custT="1"/>
      <dgm:spPr/>
      <dgm:t>
        <a:bodyPr/>
        <a:lstStyle/>
        <a:p>
          <a:r>
            <a:rPr lang="en-US" sz="1400" dirty="0">
              <a:latin typeface="+mn-lt"/>
              <a:ea typeface="Avenir Next Condensed" charset="0"/>
              <a:cs typeface="Avenir Next Condensed" charset="0"/>
            </a:rPr>
            <a:t>Step 6 - Read Instructions</a:t>
          </a:r>
        </a:p>
      </dgm:t>
    </dgm:pt>
    <dgm:pt modelId="{0F1500ED-9BCA-4E97-BAF4-FC2F7E521FB4}" type="parTrans" cxnId="{017A74A7-103B-42AC-BA36-4BEF9E886A3E}">
      <dgm:prSet/>
      <dgm:spPr/>
      <dgm:t>
        <a:bodyPr/>
        <a:lstStyle/>
        <a:p>
          <a:endParaRPr lang="en-US"/>
        </a:p>
      </dgm:t>
    </dgm:pt>
    <dgm:pt modelId="{16ED64C1-4CF5-483A-80EC-5CAF7B7A82F6}" type="sibTrans" cxnId="{017A74A7-103B-42AC-BA36-4BEF9E886A3E}">
      <dgm:prSet/>
      <dgm:spPr/>
      <dgm:t>
        <a:bodyPr/>
        <a:lstStyle/>
        <a:p>
          <a:endParaRPr lang="en-US"/>
        </a:p>
      </dgm:t>
    </dgm:pt>
    <dgm:pt modelId="{59CFBEFC-BE58-467D-BB59-071E6B1990F4}">
      <dgm:prSet custT="1"/>
      <dgm:spPr/>
      <dgm:t>
        <a:bodyPr/>
        <a:lstStyle/>
        <a:p>
          <a:r>
            <a:rPr lang="en-US" sz="1400" dirty="0">
              <a:latin typeface="+mn-lt"/>
              <a:ea typeface="Avenir Next Condensed" charset="0"/>
              <a:cs typeface="Avenir Next Condensed" charset="0"/>
            </a:rPr>
            <a:t>Read the instruction prompt exactly as written.</a:t>
          </a:r>
        </a:p>
      </dgm:t>
    </dgm:pt>
    <dgm:pt modelId="{54ADF54B-6791-4A1C-93AB-69C975AF9C02}" type="parTrans" cxnId="{9EF2A1A6-0DE9-44D1-957B-87BB941E224D}">
      <dgm:prSet/>
      <dgm:spPr/>
      <dgm:t>
        <a:bodyPr/>
        <a:lstStyle/>
        <a:p>
          <a:endParaRPr lang="en-US"/>
        </a:p>
      </dgm:t>
    </dgm:pt>
    <dgm:pt modelId="{16AEFB2F-69B6-4513-A314-F3EF33CD50F7}" type="sibTrans" cxnId="{9EF2A1A6-0DE9-44D1-957B-87BB941E224D}">
      <dgm:prSet/>
      <dgm:spPr/>
      <dgm:t>
        <a:bodyPr/>
        <a:lstStyle/>
        <a:p>
          <a:endParaRPr lang="en-US"/>
        </a:p>
      </dgm:t>
    </dgm:pt>
    <dgm:pt modelId="{18474BED-B0D1-4C6A-9EB5-E18009AF03A1}">
      <dgm:prSet custT="1"/>
      <dgm:spPr/>
      <dgm:t>
        <a:bodyPr/>
        <a:lstStyle/>
        <a:p>
          <a:r>
            <a:rPr lang="en-US" sz="1400" dirty="0">
              <a:latin typeface="+mn-lt"/>
              <a:ea typeface="Avenir Next Condensed" charset="0"/>
              <a:cs typeface="Avenir Next Condensed" charset="0"/>
            </a:rPr>
            <a:t>Step 7 - Record</a:t>
          </a:r>
        </a:p>
      </dgm:t>
    </dgm:pt>
    <dgm:pt modelId="{EADE35D2-C16A-447C-99F5-B55DDACB3BE4}" type="parTrans" cxnId="{02A7B859-7E99-4E8A-9E6A-83C3CF6E4F34}">
      <dgm:prSet/>
      <dgm:spPr/>
      <dgm:t>
        <a:bodyPr/>
        <a:lstStyle/>
        <a:p>
          <a:endParaRPr lang="en-US"/>
        </a:p>
      </dgm:t>
    </dgm:pt>
    <dgm:pt modelId="{8BAE760E-B63F-47FB-9469-94DB80FC2195}" type="sibTrans" cxnId="{02A7B859-7E99-4E8A-9E6A-83C3CF6E4F34}">
      <dgm:prSet/>
      <dgm:spPr/>
      <dgm:t>
        <a:bodyPr/>
        <a:lstStyle/>
        <a:p>
          <a:endParaRPr lang="en-US"/>
        </a:p>
      </dgm:t>
    </dgm:pt>
    <dgm:pt modelId="{6DBE7C1D-90EF-4417-8C88-BB451682D342}">
      <dgm:prSet custT="1"/>
      <dgm:spPr/>
      <dgm:t>
        <a:bodyPr/>
        <a:lstStyle/>
        <a:p>
          <a:r>
            <a:rPr lang="en-US" sz="1400" dirty="0">
              <a:latin typeface="+mn-lt"/>
              <a:ea typeface="Avenir Next Condensed" charset="0"/>
              <a:cs typeface="Avenir Next Condensed" charset="0"/>
            </a:rPr>
            <a:t>Beginning at the appropriate item for the child’s age, administer each item in order, exactly as written, and record caregiver responses.  </a:t>
          </a:r>
        </a:p>
      </dgm:t>
    </dgm:pt>
    <dgm:pt modelId="{7E3CCF41-7922-4C3D-B672-05D83B8E6CD0}" type="parTrans" cxnId="{6AFF6ABB-30A2-434A-B760-83DCBF645E48}">
      <dgm:prSet/>
      <dgm:spPr/>
      <dgm:t>
        <a:bodyPr/>
        <a:lstStyle/>
        <a:p>
          <a:endParaRPr lang="en-US"/>
        </a:p>
      </dgm:t>
    </dgm:pt>
    <dgm:pt modelId="{1F519E88-3B6B-4F9C-BE98-35F71DB50907}" type="sibTrans" cxnId="{6AFF6ABB-30A2-434A-B760-83DCBF645E48}">
      <dgm:prSet/>
      <dgm:spPr/>
      <dgm:t>
        <a:bodyPr/>
        <a:lstStyle/>
        <a:p>
          <a:endParaRPr lang="en-US"/>
        </a:p>
      </dgm:t>
    </dgm:pt>
    <dgm:pt modelId="{F9741D1F-74E3-4E99-8096-29732B26AB17}">
      <dgm:prSet custT="1"/>
      <dgm:spPr/>
      <dgm:t>
        <a:bodyPr/>
        <a:lstStyle/>
        <a:p>
          <a:r>
            <a:rPr lang="en-US" sz="1400" dirty="0">
              <a:latin typeface="+mn-lt"/>
              <a:ea typeface="Avenir Next Condensed" charset="0"/>
              <a:cs typeface="Avenir Next Condensed" charset="0"/>
            </a:rPr>
            <a:t>Step 8 - Review</a:t>
          </a:r>
        </a:p>
      </dgm:t>
    </dgm:pt>
    <dgm:pt modelId="{DBC40F73-977C-421B-92EB-955C3D391A3C}" type="parTrans" cxnId="{F48482DE-0514-417E-9316-9A33DCA385F0}">
      <dgm:prSet/>
      <dgm:spPr/>
      <dgm:t>
        <a:bodyPr/>
        <a:lstStyle/>
        <a:p>
          <a:endParaRPr lang="en-US"/>
        </a:p>
      </dgm:t>
    </dgm:pt>
    <dgm:pt modelId="{757106D6-73E7-41E1-BF1B-89A3FEADB5B6}" type="sibTrans" cxnId="{F48482DE-0514-417E-9316-9A33DCA385F0}">
      <dgm:prSet/>
      <dgm:spPr/>
      <dgm:t>
        <a:bodyPr/>
        <a:lstStyle/>
        <a:p>
          <a:endParaRPr lang="en-US"/>
        </a:p>
      </dgm:t>
    </dgm:pt>
    <dgm:pt modelId="{63C8580E-EFDD-4041-B8A3-C788EF76290C}">
      <dgm:prSet custT="1"/>
      <dgm:spPr/>
      <dgm:t>
        <a:bodyPr/>
        <a:lstStyle/>
        <a:p>
          <a:r>
            <a:rPr lang="en-US" sz="1400" dirty="0">
              <a:latin typeface="+mn-lt"/>
              <a:ea typeface="Avenir Next Condensed" charset="0"/>
              <a:cs typeface="Avenir Next Condensed" charset="0"/>
            </a:rPr>
            <a:t>Check all items have been completed and thank the caregiver for his/her participation.</a:t>
          </a:r>
        </a:p>
      </dgm:t>
    </dgm:pt>
    <dgm:pt modelId="{843A22C0-4F70-4C08-9A39-F9111CC56E55}" type="parTrans" cxnId="{CCB37687-E82A-446E-9548-13AEBB216389}">
      <dgm:prSet/>
      <dgm:spPr/>
      <dgm:t>
        <a:bodyPr/>
        <a:lstStyle/>
        <a:p>
          <a:endParaRPr lang="en-US"/>
        </a:p>
      </dgm:t>
    </dgm:pt>
    <dgm:pt modelId="{557A57D0-6AB0-4039-A842-26B147976581}" type="sibTrans" cxnId="{CCB37687-E82A-446E-9548-13AEBB216389}">
      <dgm:prSet/>
      <dgm:spPr/>
      <dgm:t>
        <a:bodyPr/>
        <a:lstStyle/>
        <a:p>
          <a:endParaRPr lang="en-US"/>
        </a:p>
      </dgm:t>
    </dgm:pt>
    <dgm:pt modelId="{0FBF07A3-6BB4-324D-9B40-17CAEF23E634}" type="pres">
      <dgm:prSet presAssocID="{7B9D49D3-29E5-4872-AA07-13FFF50ACBE1}" presName="Name0" presStyleCnt="0">
        <dgm:presLayoutVars>
          <dgm:dir/>
          <dgm:animLvl val="lvl"/>
          <dgm:resizeHandles val="exact"/>
        </dgm:presLayoutVars>
      </dgm:prSet>
      <dgm:spPr/>
    </dgm:pt>
    <dgm:pt modelId="{FE662946-B1FC-A84C-8D50-78A9CFF1C013}" type="pres">
      <dgm:prSet presAssocID="{F9741D1F-74E3-4E99-8096-29732B26AB17}" presName="boxAndChildren" presStyleCnt="0"/>
      <dgm:spPr/>
    </dgm:pt>
    <dgm:pt modelId="{70CD6D6D-D29F-8640-96FA-275FCF501E01}" type="pres">
      <dgm:prSet presAssocID="{F9741D1F-74E3-4E99-8096-29732B26AB17}" presName="parentTextBox" presStyleLbl="alignNode1" presStyleIdx="0" presStyleCnt="8" custScaleY="2000000"/>
      <dgm:spPr/>
    </dgm:pt>
    <dgm:pt modelId="{4346F2EB-F698-3C4F-BC1E-942EC7D4501A}" type="pres">
      <dgm:prSet presAssocID="{F9741D1F-74E3-4E99-8096-29732B26AB17}" presName="descendantBox" presStyleLbl="bgAccFollowNode1" presStyleIdx="0" presStyleCnt="8" custScaleY="2000000"/>
      <dgm:spPr/>
    </dgm:pt>
    <dgm:pt modelId="{1352FD26-8DD5-C341-BC75-2D22401B53F6}" type="pres">
      <dgm:prSet presAssocID="{8BAE760E-B63F-47FB-9469-94DB80FC2195}" presName="sp" presStyleCnt="0"/>
      <dgm:spPr/>
    </dgm:pt>
    <dgm:pt modelId="{67928098-A719-B144-8819-27E60A2F2504}" type="pres">
      <dgm:prSet presAssocID="{18474BED-B0D1-4C6A-9EB5-E18009AF03A1}" presName="arrowAndChildren" presStyleCnt="0"/>
      <dgm:spPr/>
    </dgm:pt>
    <dgm:pt modelId="{BD816501-378B-314F-824F-6CADDBA38C12}" type="pres">
      <dgm:prSet presAssocID="{18474BED-B0D1-4C6A-9EB5-E18009AF03A1}" presName="parentTextArrow" presStyleLbl="node1" presStyleIdx="0" presStyleCnt="0"/>
      <dgm:spPr/>
    </dgm:pt>
    <dgm:pt modelId="{BFA2F609-4AEE-E44E-958F-60E2C65268CA}" type="pres">
      <dgm:prSet presAssocID="{18474BED-B0D1-4C6A-9EB5-E18009AF03A1}" presName="arrow" presStyleLbl="alignNode1" presStyleIdx="1" presStyleCnt="8" custScaleY="2000000"/>
      <dgm:spPr/>
    </dgm:pt>
    <dgm:pt modelId="{F8FCCDAD-F141-9748-9A50-75BDE7C94D18}" type="pres">
      <dgm:prSet presAssocID="{18474BED-B0D1-4C6A-9EB5-E18009AF03A1}" presName="descendantArrow" presStyleLbl="bgAccFollowNode1" presStyleIdx="1" presStyleCnt="8" custScaleY="2000000"/>
      <dgm:spPr/>
    </dgm:pt>
    <dgm:pt modelId="{6CC6AF19-BF14-D943-BEF7-C49F721E7268}" type="pres">
      <dgm:prSet presAssocID="{16ED64C1-4CF5-483A-80EC-5CAF7B7A82F6}" presName="sp" presStyleCnt="0"/>
      <dgm:spPr/>
    </dgm:pt>
    <dgm:pt modelId="{963D2273-2B06-D24E-BC90-0EF32F3808A9}" type="pres">
      <dgm:prSet presAssocID="{399F2999-23DA-400E-9D6C-8E1F64534183}" presName="arrowAndChildren" presStyleCnt="0"/>
      <dgm:spPr/>
    </dgm:pt>
    <dgm:pt modelId="{D064E3E0-FFD2-8544-97ED-C6102ABA551D}" type="pres">
      <dgm:prSet presAssocID="{399F2999-23DA-400E-9D6C-8E1F64534183}" presName="parentTextArrow" presStyleLbl="node1" presStyleIdx="0" presStyleCnt="0"/>
      <dgm:spPr/>
    </dgm:pt>
    <dgm:pt modelId="{6D05FA40-4733-8348-8FC5-2A78D3046C68}" type="pres">
      <dgm:prSet presAssocID="{399F2999-23DA-400E-9D6C-8E1F64534183}" presName="arrow" presStyleLbl="alignNode1" presStyleIdx="2" presStyleCnt="8" custScaleY="2000000"/>
      <dgm:spPr/>
    </dgm:pt>
    <dgm:pt modelId="{F53E9DC0-F61A-7548-BF2A-384926AA5331}" type="pres">
      <dgm:prSet presAssocID="{399F2999-23DA-400E-9D6C-8E1F64534183}" presName="descendantArrow" presStyleLbl="bgAccFollowNode1" presStyleIdx="2" presStyleCnt="8" custScaleY="2000000"/>
      <dgm:spPr/>
    </dgm:pt>
    <dgm:pt modelId="{0189CB32-812B-F541-B7A0-0A9A716BA21C}" type="pres">
      <dgm:prSet presAssocID="{EA18FF4A-ED47-4B5C-BB96-B02B783AF66F}" presName="sp" presStyleCnt="0"/>
      <dgm:spPr/>
    </dgm:pt>
    <dgm:pt modelId="{9ED544B1-F886-4D4D-B0CD-B3CBCB4946D1}" type="pres">
      <dgm:prSet presAssocID="{AF255B0F-B777-4623-BBEE-3739FB3DDD7F}" presName="arrowAndChildren" presStyleCnt="0"/>
      <dgm:spPr/>
    </dgm:pt>
    <dgm:pt modelId="{F9B10ED1-0512-4541-AD18-74C4A1C55A74}" type="pres">
      <dgm:prSet presAssocID="{AF255B0F-B777-4623-BBEE-3739FB3DDD7F}" presName="parentTextArrow" presStyleLbl="node1" presStyleIdx="0" presStyleCnt="0"/>
      <dgm:spPr/>
    </dgm:pt>
    <dgm:pt modelId="{F1721C39-2D72-614E-8110-1E98C7133945}" type="pres">
      <dgm:prSet presAssocID="{AF255B0F-B777-4623-BBEE-3739FB3DDD7F}" presName="arrow" presStyleLbl="alignNode1" presStyleIdx="3" presStyleCnt="8" custScaleY="2000000"/>
      <dgm:spPr/>
    </dgm:pt>
    <dgm:pt modelId="{ECC8192D-B998-7640-9F84-CEA0EBE5B313}" type="pres">
      <dgm:prSet presAssocID="{AF255B0F-B777-4623-BBEE-3739FB3DDD7F}" presName="descendantArrow" presStyleLbl="bgAccFollowNode1" presStyleIdx="3" presStyleCnt="8" custScaleY="2000000"/>
      <dgm:spPr/>
    </dgm:pt>
    <dgm:pt modelId="{40951BA3-70E8-BA42-962A-53582224EBDA}" type="pres">
      <dgm:prSet presAssocID="{C1B9E6C4-262A-4310-B5FC-BAC2395E5586}" presName="sp" presStyleCnt="0"/>
      <dgm:spPr/>
    </dgm:pt>
    <dgm:pt modelId="{8DFC7587-83AA-F046-A69B-F3FDAB71EE34}" type="pres">
      <dgm:prSet presAssocID="{60A3C617-07FC-4116-B77E-D9875F10A44E}" presName="arrowAndChildren" presStyleCnt="0"/>
      <dgm:spPr/>
    </dgm:pt>
    <dgm:pt modelId="{D1F244C3-CEFD-784C-89C0-BEDBCEB47503}" type="pres">
      <dgm:prSet presAssocID="{60A3C617-07FC-4116-B77E-D9875F10A44E}" presName="parentTextArrow" presStyleLbl="node1" presStyleIdx="0" presStyleCnt="0"/>
      <dgm:spPr/>
    </dgm:pt>
    <dgm:pt modelId="{537ECADD-12C4-2940-98AD-E9C5A69D8177}" type="pres">
      <dgm:prSet presAssocID="{60A3C617-07FC-4116-B77E-D9875F10A44E}" presName="arrow" presStyleLbl="alignNode1" presStyleIdx="4" presStyleCnt="8" custScaleY="2000000"/>
      <dgm:spPr/>
    </dgm:pt>
    <dgm:pt modelId="{2181C7C0-6DC9-6F4F-8231-F2369E8CF90D}" type="pres">
      <dgm:prSet presAssocID="{60A3C617-07FC-4116-B77E-D9875F10A44E}" presName="descendantArrow" presStyleLbl="bgAccFollowNode1" presStyleIdx="4" presStyleCnt="8" custScaleY="2000000"/>
      <dgm:spPr/>
    </dgm:pt>
    <dgm:pt modelId="{042E079D-BA9C-A04F-B2A4-7CB863662086}" type="pres">
      <dgm:prSet presAssocID="{F1605362-5099-47FA-AA15-86731C0F2F70}" presName="sp" presStyleCnt="0"/>
      <dgm:spPr/>
    </dgm:pt>
    <dgm:pt modelId="{924E30BD-9CBB-7B49-B15D-749F364EBE4F}" type="pres">
      <dgm:prSet presAssocID="{6750572F-FBDA-4C36-9F39-CB2E5C60BB35}" presName="arrowAndChildren" presStyleCnt="0"/>
      <dgm:spPr/>
    </dgm:pt>
    <dgm:pt modelId="{16284FA1-FA23-684A-8544-896021BF5661}" type="pres">
      <dgm:prSet presAssocID="{6750572F-FBDA-4C36-9F39-CB2E5C60BB35}" presName="parentTextArrow" presStyleLbl="node1" presStyleIdx="0" presStyleCnt="0"/>
      <dgm:spPr/>
    </dgm:pt>
    <dgm:pt modelId="{C1A6DC92-4BB3-1846-83EA-2C299676BF80}" type="pres">
      <dgm:prSet presAssocID="{6750572F-FBDA-4C36-9F39-CB2E5C60BB35}" presName="arrow" presStyleLbl="alignNode1" presStyleIdx="5" presStyleCnt="8" custScaleY="2000000"/>
      <dgm:spPr/>
    </dgm:pt>
    <dgm:pt modelId="{9A11C9AC-E30F-BB48-9558-45B2E5B8E8F6}" type="pres">
      <dgm:prSet presAssocID="{6750572F-FBDA-4C36-9F39-CB2E5C60BB35}" presName="descendantArrow" presStyleLbl="bgAccFollowNode1" presStyleIdx="5" presStyleCnt="8" custScaleY="2000000"/>
      <dgm:spPr/>
    </dgm:pt>
    <dgm:pt modelId="{FA7724DA-FA5C-AD45-A8D9-3E07D7BEC2D0}" type="pres">
      <dgm:prSet presAssocID="{20C67563-D6E2-4EB5-928D-8ACCFB38123C}" presName="sp" presStyleCnt="0"/>
      <dgm:spPr/>
    </dgm:pt>
    <dgm:pt modelId="{B9CE44F0-AEBC-3C49-9269-70276934A03C}" type="pres">
      <dgm:prSet presAssocID="{36592483-428B-4195-AC79-F3F8DB684A9E}" presName="arrowAndChildren" presStyleCnt="0"/>
      <dgm:spPr/>
    </dgm:pt>
    <dgm:pt modelId="{E975221C-3FE5-9A49-8860-04371DF8EA1B}" type="pres">
      <dgm:prSet presAssocID="{36592483-428B-4195-AC79-F3F8DB684A9E}" presName="parentTextArrow" presStyleLbl="node1" presStyleIdx="0" presStyleCnt="0"/>
      <dgm:spPr/>
    </dgm:pt>
    <dgm:pt modelId="{87FBCF95-A042-2B42-ACC4-C655026C2224}" type="pres">
      <dgm:prSet presAssocID="{36592483-428B-4195-AC79-F3F8DB684A9E}" presName="arrow" presStyleLbl="alignNode1" presStyleIdx="6" presStyleCnt="8" custScaleY="2000000"/>
      <dgm:spPr/>
    </dgm:pt>
    <dgm:pt modelId="{9A13BB16-2AB8-6F4B-B6FE-998FEB4FBDA4}" type="pres">
      <dgm:prSet presAssocID="{36592483-428B-4195-AC79-F3F8DB684A9E}" presName="descendantArrow" presStyleLbl="bgAccFollowNode1" presStyleIdx="6" presStyleCnt="8" custScaleY="2000000"/>
      <dgm:spPr/>
    </dgm:pt>
    <dgm:pt modelId="{EE255ECB-3180-2245-86C8-F02B7F316585}" type="pres">
      <dgm:prSet presAssocID="{E8C578CD-F77D-4171-9E1F-C2A72BCDD79F}" presName="sp" presStyleCnt="0"/>
      <dgm:spPr/>
    </dgm:pt>
    <dgm:pt modelId="{0400AA99-493E-6F40-B6DA-D4DB0BDA1965}" type="pres">
      <dgm:prSet presAssocID="{118F4F77-3F7D-449B-9AF9-C2FE4FF871E8}" presName="arrowAndChildren" presStyleCnt="0"/>
      <dgm:spPr/>
    </dgm:pt>
    <dgm:pt modelId="{496FDBDD-79D6-3944-BD36-509BDAA3CE8B}" type="pres">
      <dgm:prSet presAssocID="{118F4F77-3F7D-449B-9AF9-C2FE4FF871E8}" presName="parentTextArrow" presStyleLbl="node1" presStyleIdx="0" presStyleCnt="0"/>
      <dgm:spPr/>
    </dgm:pt>
    <dgm:pt modelId="{3DE94956-8171-544A-9ABC-A3050ACEDBC8}" type="pres">
      <dgm:prSet presAssocID="{118F4F77-3F7D-449B-9AF9-C2FE4FF871E8}" presName="arrow" presStyleLbl="alignNode1" presStyleIdx="7" presStyleCnt="8" custScaleY="2000000"/>
      <dgm:spPr/>
    </dgm:pt>
    <dgm:pt modelId="{DE7AD872-9076-894E-930B-7DF4742FF677}" type="pres">
      <dgm:prSet presAssocID="{118F4F77-3F7D-449B-9AF9-C2FE4FF871E8}" presName="descendantArrow" presStyleLbl="bgAccFollowNode1" presStyleIdx="7" presStyleCnt="8" custScaleX="98193" custScaleY="1863195"/>
      <dgm:spPr/>
    </dgm:pt>
  </dgm:ptLst>
  <dgm:cxnLst>
    <dgm:cxn modelId="{D8ED5901-A34B-174C-98C5-CB94920BD3F0}" type="presOf" srcId="{18474BED-B0D1-4C6A-9EB5-E18009AF03A1}" destId="{BFA2F609-4AEE-E44E-958F-60E2C65268CA}" srcOrd="1" destOrd="0" presId="urn:microsoft.com/office/officeart/2016/7/layout/VerticalDownArrowProcess"/>
    <dgm:cxn modelId="{1D644C14-EF43-E54A-9BB8-2ECFAABBF37A}" type="presOf" srcId="{59CFBEFC-BE58-467D-BB59-071E6B1990F4}" destId="{F53E9DC0-F61A-7548-BF2A-384926AA5331}" srcOrd="0" destOrd="0" presId="urn:microsoft.com/office/officeart/2016/7/layout/VerticalDownArrowProcess"/>
    <dgm:cxn modelId="{91BE9F18-EA8C-4844-AB19-3BC1C6A53742}" type="presOf" srcId="{60A3C617-07FC-4116-B77E-D9875F10A44E}" destId="{D1F244C3-CEFD-784C-89C0-BEDBCEB47503}" srcOrd="0" destOrd="0" presId="urn:microsoft.com/office/officeart/2016/7/layout/VerticalDownArrowProcess"/>
    <dgm:cxn modelId="{48B85A1B-242B-FC46-82DF-F933121856E4}" type="presOf" srcId="{6DBE7C1D-90EF-4417-8C88-BB451682D342}" destId="{F8FCCDAD-F141-9748-9A50-75BDE7C94D18}" srcOrd="0" destOrd="0" presId="urn:microsoft.com/office/officeart/2016/7/layout/VerticalDownArrowProcess"/>
    <dgm:cxn modelId="{55B3A81F-090A-2B4D-8E8A-3DF75B11FA57}" type="presOf" srcId="{399F2999-23DA-400E-9D6C-8E1F64534183}" destId="{D064E3E0-FFD2-8544-97ED-C6102ABA551D}" srcOrd="0" destOrd="0" presId="urn:microsoft.com/office/officeart/2016/7/layout/VerticalDownArrowProcess"/>
    <dgm:cxn modelId="{791E5725-3ACD-4620-AA4F-3E8EF0F6BC43}" srcId="{7B9D49D3-29E5-4872-AA07-13FFF50ACBE1}" destId="{6750572F-FBDA-4C36-9F39-CB2E5C60BB35}" srcOrd="2" destOrd="0" parTransId="{7B899441-2058-42DD-AEB0-3D866B5633F8}" sibTransId="{F1605362-5099-47FA-AA15-86731C0F2F70}"/>
    <dgm:cxn modelId="{9BD82028-42FC-4CB7-8DB4-DF08F51AFEAF}" srcId="{AF255B0F-B777-4623-BBEE-3739FB3DDD7F}" destId="{D925C75B-D6AC-443D-B13F-645E5FC3D54A}" srcOrd="0" destOrd="0" parTransId="{78879ECF-E9E5-42E0-A050-E142C246861D}" sibTransId="{C441ACCB-B623-40CC-A3B5-A3ACDA57FF91}"/>
    <dgm:cxn modelId="{B035C22F-BAF6-594C-BEB3-1917DCA025D9}" type="presOf" srcId="{118F4F77-3F7D-449B-9AF9-C2FE4FF871E8}" destId="{496FDBDD-79D6-3944-BD36-509BDAA3CE8B}" srcOrd="0" destOrd="0" presId="urn:microsoft.com/office/officeart/2016/7/layout/VerticalDownArrowProcess"/>
    <dgm:cxn modelId="{132A2A5D-1C3B-4CE1-AA9B-EA290B99719B}" srcId="{6750572F-FBDA-4C36-9F39-CB2E5C60BB35}" destId="{18F86E0F-242D-42E1-AB3C-2CB6FA263BE5}" srcOrd="0" destOrd="0" parTransId="{318DFA1A-7D45-4A0F-93B3-C0EDA62DBFF0}" sibTransId="{40D65635-FF8E-4A69-BF79-5764526E7730}"/>
    <dgm:cxn modelId="{AC720D47-A3AA-8946-B2AF-30FF8E5032F3}" type="presOf" srcId="{118F4F77-3F7D-449B-9AF9-C2FE4FF871E8}" destId="{3DE94956-8171-544A-9ABC-A3050ACEDBC8}" srcOrd="1" destOrd="0" presId="urn:microsoft.com/office/officeart/2016/7/layout/VerticalDownArrowProcess"/>
    <dgm:cxn modelId="{E3678849-3BB1-EE4B-A1CA-FC9A248E777F}" type="presOf" srcId="{DFCE4BF8-EF09-4C4D-8417-5915262C38DC}" destId="{2181C7C0-6DC9-6F4F-8231-F2369E8CF90D}" srcOrd="0" destOrd="0" presId="urn:microsoft.com/office/officeart/2016/7/layout/VerticalDownArrowProcess"/>
    <dgm:cxn modelId="{63987578-41EC-3446-9186-070F4910460C}" type="presOf" srcId="{60A3C617-07FC-4116-B77E-D9875F10A44E}" destId="{537ECADD-12C4-2940-98AD-E9C5A69D8177}" srcOrd="1" destOrd="0" presId="urn:microsoft.com/office/officeart/2016/7/layout/VerticalDownArrowProcess"/>
    <dgm:cxn modelId="{D9A81B79-2C56-FF49-BB15-9D5FAB8E8663}" type="presOf" srcId="{18F86E0F-242D-42E1-AB3C-2CB6FA263BE5}" destId="{9A11C9AC-E30F-BB48-9558-45B2E5B8E8F6}" srcOrd="0" destOrd="0" presId="urn:microsoft.com/office/officeart/2016/7/layout/VerticalDownArrowProcess"/>
    <dgm:cxn modelId="{02A7B859-7E99-4E8A-9E6A-83C3CF6E4F34}" srcId="{7B9D49D3-29E5-4872-AA07-13FFF50ACBE1}" destId="{18474BED-B0D1-4C6A-9EB5-E18009AF03A1}" srcOrd="6" destOrd="0" parTransId="{EADE35D2-C16A-447C-99F5-B55DDACB3BE4}" sibTransId="{8BAE760E-B63F-47FB-9469-94DB80FC2195}"/>
    <dgm:cxn modelId="{122ECB83-00BE-2B46-AD8F-75FB8F10C1A3}" type="presOf" srcId="{5B747BE7-764E-4D94-98C5-8591A0BB81CA}" destId="{DE7AD872-9076-894E-930B-7DF4742FF677}" srcOrd="0" destOrd="0" presId="urn:microsoft.com/office/officeart/2016/7/layout/VerticalDownArrowProcess"/>
    <dgm:cxn modelId="{11314F87-D773-D74E-B1AA-C330F1AFBBE0}" type="presOf" srcId="{399F2999-23DA-400E-9D6C-8E1F64534183}" destId="{6D05FA40-4733-8348-8FC5-2A78D3046C68}" srcOrd="1" destOrd="0" presId="urn:microsoft.com/office/officeart/2016/7/layout/VerticalDownArrowProcess"/>
    <dgm:cxn modelId="{CCB37687-E82A-446E-9548-13AEBB216389}" srcId="{F9741D1F-74E3-4E99-8096-29732B26AB17}" destId="{63C8580E-EFDD-4041-B8A3-C788EF76290C}" srcOrd="0" destOrd="0" parTransId="{843A22C0-4F70-4C08-9A39-F9111CC56E55}" sibTransId="{557A57D0-6AB0-4039-A842-26B147976581}"/>
    <dgm:cxn modelId="{B1BB128D-DFEC-0E43-93A5-FD48E1D7CBFB}" type="presOf" srcId="{36592483-428B-4195-AC79-F3F8DB684A9E}" destId="{87FBCF95-A042-2B42-ACC4-C655026C2224}" srcOrd="1" destOrd="0" presId="urn:microsoft.com/office/officeart/2016/7/layout/VerticalDownArrowProcess"/>
    <dgm:cxn modelId="{5978449A-7B7F-42E9-822D-BA2DC869F6EB}" srcId="{118F4F77-3F7D-449B-9AF9-C2FE4FF871E8}" destId="{5B747BE7-764E-4D94-98C5-8591A0BB81CA}" srcOrd="0" destOrd="0" parTransId="{33B4B385-8B1C-4567-A018-9EFBF033C43F}" sibTransId="{772B6C5F-814D-44F7-B44A-7B585544DC65}"/>
    <dgm:cxn modelId="{13B07A9C-201E-E547-897E-8F6AA46C39E9}" type="presOf" srcId="{63C8580E-EFDD-4041-B8A3-C788EF76290C}" destId="{4346F2EB-F698-3C4F-BC1E-942EC7D4501A}" srcOrd="0" destOrd="0" presId="urn:microsoft.com/office/officeart/2016/7/layout/VerticalDownArrowProcess"/>
    <dgm:cxn modelId="{9EF2A1A6-0DE9-44D1-957B-87BB941E224D}" srcId="{399F2999-23DA-400E-9D6C-8E1F64534183}" destId="{59CFBEFC-BE58-467D-BB59-071E6B1990F4}" srcOrd="0" destOrd="0" parTransId="{54ADF54B-6791-4A1C-93AB-69C975AF9C02}" sibTransId="{16AEFB2F-69B6-4513-A314-F3EF33CD50F7}"/>
    <dgm:cxn modelId="{017A74A7-103B-42AC-BA36-4BEF9E886A3E}" srcId="{7B9D49D3-29E5-4872-AA07-13FFF50ACBE1}" destId="{399F2999-23DA-400E-9D6C-8E1F64534183}" srcOrd="5" destOrd="0" parTransId="{0F1500ED-9BCA-4E97-BAF4-FC2F7E521FB4}" sibTransId="{16ED64C1-4CF5-483A-80EC-5CAF7B7A82F6}"/>
    <dgm:cxn modelId="{C9422FB0-94E4-0348-B0DB-0CA3F1EBF133}" type="presOf" srcId="{18474BED-B0D1-4C6A-9EB5-E18009AF03A1}" destId="{BD816501-378B-314F-824F-6CADDBA38C12}" srcOrd="0" destOrd="0" presId="urn:microsoft.com/office/officeart/2016/7/layout/VerticalDownArrowProcess"/>
    <dgm:cxn modelId="{06AE56B1-415D-FE47-BFAD-B0874169CA6B}" type="presOf" srcId="{6750572F-FBDA-4C36-9F39-CB2E5C60BB35}" destId="{16284FA1-FA23-684A-8544-896021BF5661}" srcOrd="0" destOrd="0" presId="urn:microsoft.com/office/officeart/2016/7/layout/VerticalDownArrowProcess"/>
    <dgm:cxn modelId="{833FD3B1-549E-CF4B-9B74-6BF2638A8CCD}" type="presOf" srcId="{D925C75B-D6AC-443D-B13F-645E5FC3D54A}" destId="{ECC8192D-B998-7640-9F84-CEA0EBE5B313}" srcOrd="0" destOrd="0" presId="urn:microsoft.com/office/officeart/2016/7/layout/VerticalDownArrowProcess"/>
    <dgm:cxn modelId="{E6B5D7B4-392D-1046-A3A6-1D222244897A}" type="presOf" srcId="{AF255B0F-B777-4623-BBEE-3739FB3DDD7F}" destId="{F1721C39-2D72-614E-8110-1E98C7133945}" srcOrd="1" destOrd="0" presId="urn:microsoft.com/office/officeart/2016/7/layout/VerticalDownArrowProcess"/>
    <dgm:cxn modelId="{9AF223B8-B67C-584F-8976-71278D5CD7B2}" type="presOf" srcId="{6750572F-FBDA-4C36-9F39-CB2E5C60BB35}" destId="{C1A6DC92-4BB3-1846-83EA-2C299676BF80}" srcOrd="1" destOrd="0" presId="urn:microsoft.com/office/officeart/2016/7/layout/VerticalDownArrowProcess"/>
    <dgm:cxn modelId="{6AFF6ABB-30A2-434A-B760-83DCBF645E48}" srcId="{18474BED-B0D1-4C6A-9EB5-E18009AF03A1}" destId="{6DBE7C1D-90EF-4417-8C88-BB451682D342}" srcOrd="0" destOrd="0" parTransId="{7E3CCF41-7922-4C3D-B672-05D83B8E6CD0}" sibTransId="{1F519E88-3B6B-4F9C-BE98-35F71DB50907}"/>
    <dgm:cxn modelId="{D482CABF-8887-4A6E-819D-15818B00388A}" srcId="{7B9D49D3-29E5-4872-AA07-13FFF50ACBE1}" destId="{AF255B0F-B777-4623-BBEE-3739FB3DDD7F}" srcOrd="4" destOrd="0" parTransId="{23152421-AD00-4FED-B9E7-FDF011522227}" sibTransId="{EA18FF4A-ED47-4B5C-BB96-B02B783AF66F}"/>
    <dgm:cxn modelId="{E67901C5-63BF-45BA-8D5F-C20EC6CB3B87}" srcId="{7B9D49D3-29E5-4872-AA07-13FFF50ACBE1}" destId="{36592483-428B-4195-AC79-F3F8DB684A9E}" srcOrd="1" destOrd="0" parTransId="{9F7F72B7-A197-471F-8AD0-502A60C886D3}" sibTransId="{20C67563-D6E2-4EB5-928D-8ACCFB38123C}"/>
    <dgm:cxn modelId="{4AFFB1CC-3468-A94E-B9B1-414A3C3F79AF}" type="presOf" srcId="{36592483-428B-4195-AC79-F3F8DB684A9E}" destId="{E975221C-3FE5-9A49-8860-04371DF8EA1B}" srcOrd="0" destOrd="0" presId="urn:microsoft.com/office/officeart/2016/7/layout/VerticalDownArrowProcess"/>
    <dgm:cxn modelId="{B0C63DCE-C5D1-4EF5-A744-A9EE82408B5E}" srcId="{36592483-428B-4195-AC79-F3F8DB684A9E}" destId="{AD60CF61-966F-438B-97EC-32328F4D3026}" srcOrd="0" destOrd="0" parTransId="{B3B0B0A9-BB11-4549-97A4-9B25EF5E7DBE}" sibTransId="{878F7FB8-DC71-4139-BAF8-EF6F2224B06A}"/>
    <dgm:cxn modelId="{B3F535D0-F9AB-B64B-9266-71424D7D9EF9}" type="presOf" srcId="{AF255B0F-B777-4623-BBEE-3739FB3DDD7F}" destId="{F9B10ED1-0512-4541-AD18-74C4A1C55A74}" srcOrd="0" destOrd="0" presId="urn:microsoft.com/office/officeart/2016/7/layout/VerticalDownArrowProcess"/>
    <dgm:cxn modelId="{D81296D1-F0D9-4F30-A6A2-C7384F5FFE15}" srcId="{7B9D49D3-29E5-4872-AA07-13FFF50ACBE1}" destId="{60A3C617-07FC-4116-B77E-D9875F10A44E}" srcOrd="3" destOrd="0" parTransId="{C9373C92-E0F9-4B94-A3A8-A8AA0206BBDE}" sibTransId="{C1B9E6C4-262A-4310-B5FC-BAC2395E5586}"/>
    <dgm:cxn modelId="{430106D8-1CF2-E34E-9FD4-4CD2DC052951}" type="presOf" srcId="{F9741D1F-74E3-4E99-8096-29732B26AB17}" destId="{70CD6D6D-D29F-8640-96FA-275FCF501E01}" srcOrd="0" destOrd="0" presId="urn:microsoft.com/office/officeart/2016/7/layout/VerticalDownArrowProcess"/>
    <dgm:cxn modelId="{20BF19D8-A83F-4F37-AD73-A876D34C77B7}" srcId="{7B9D49D3-29E5-4872-AA07-13FFF50ACBE1}" destId="{118F4F77-3F7D-449B-9AF9-C2FE4FF871E8}" srcOrd="0" destOrd="0" parTransId="{30A3B972-CDFE-4CD1-8BBE-A1BD92DBD592}" sibTransId="{E8C578CD-F77D-4171-9E1F-C2A72BCDD79F}"/>
    <dgm:cxn modelId="{F48482DE-0514-417E-9316-9A33DCA385F0}" srcId="{7B9D49D3-29E5-4872-AA07-13FFF50ACBE1}" destId="{F9741D1F-74E3-4E99-8096-29732B26AB17}" srcOrd="7" destOrd="0" parTransId="{DBC40F73-977C-421B-92EB-955C3D391A3C}" sibTransId="{757106D6-73E7-41E1-BF1B-89A3FEADB5B6}"/>
    <dgm:cxn modelId="{6EC82AE8-C9CB-F54D-A266-C9B0ABE3ADA6}" type="presOf" srcId="{7B9D49D3-29E5-4872-AA07-13FFF50ACBE1}" destId="{0FBF07A3-6BB4-324D-9B40-17CAEF23E634}" srcOrd="0" destOrd="0" presId="urn:microsoft.com/office/officeart/2016/7/layout/VerticalDownArrowProcess"/>
    <dgm:cxn modelId="{DEB033EB-58A3-CC47-ACCD-7ABC1EC984BE}" type="presOf" srcId="{AD60CF61-966F-438B-97EC-32328F4D3026}" destId="{9A13BB16-2AB8-6F4B-B6FE-998FEB4FBDA4}" srcOrd="0" destOrd="0" presId="urn:microsoft.com/office/officeart/2016/7/layout/VerticalDownArrowProcess"/>
    <dgm:cxn modelId="{75952FFC-1C8B-4BE5-93CB-CB4C7F9B355C}" srcId="{60A3C617-07FC-4116-B77E-D9875F10A44E}" destId="{DFCE4BF8-EF09-4C4D-8417-5915262C38DC}" srcOrd="0" destOrd="0" parTransId="{C2F391F5-FA57-4985-96E1-A9AF73044F76}" sibTransId="{7404DE0F-6D7C-4E58-88B5-A6A9E8A6AC98}"/>
    <dgm:cxn modelId="{B4CE78FA-171E-AD46-9EEE-63B56C93EEBE}" type="presParOf" srcId="{0FBF07A3-6BB4-324D-9B40-17CAEF23E634}" destId="{FE662946-B1FC-A84C-8D50-78A9CFF1C013}" srcOrd="0" destOrd="0" presId="urn:microsoft.com/office/officeart/2016/7/layout/VerticalDownArrowProcess"/>
    <dgm:cxn modelId="{AD47D9D2-4B0A-8245-A9A9-4A431BAB6487}" type="presParOf" srcId="{FE662946-B1FC-A84C-8D50-78A9CFF1C013}" destId="{70CD6D6D-D29F-8640-96FA-275FCF501E01}" srcOrd="0" destOrd="0" presId="urn:microsoft.com/office/officeart/2016/7/layout/VerticalDownArrowProcess"/>
    <dgm:cxn modelId="{E9F7D55C-A60D-034B-A4B0-667869FF63C4}" type="presParOf" srcId="{FE662946-B1FC-A84C-8D50-78A9CFF1C013}" destId="{4346F2EB-F698-3C4F-BC1E-942EC7D4501A}" srcOrd="1" destOrd="0" presId="urn:microsoft.com/office/officeart/2016/7/layout/VerticalDownArrowProcess"/>
    <dgm:cxn modelId="{592C959C-0D2C-A24C-BD79-68C41591C7CE}" type="presParOf" srcId="{0FBF07A3-6BB4-324D-9B40-17CAEF23E634}" destId="{1352FD26-8DD5-C341-BC75-2D22401B53F6}" srcOrd="1" destOrd="0" presId="urn:microsoft.com/office/officeart/2016/7/layout/VerticalDownArrowProcess"/>
    <dgm:cxn modelId="{0ABF0880-CA47-9143-964E-1FF638D07307}" type="presParOf" srcId="{0FBF07A3-6BB4-324D-9B40-17CAEF23E634}" destId="{67928098-A719-B144-8819-27E60A2F2504}" srcOrd="2" destOrd="0" presId="urn:microsoft.com/office/officeart/2016/7/layout/VerticalDownArrowProcess"/>
    <dgm:cxn modelId="{5DD604B4-98E1-8348-BF71-2D4E9AF22CF3}" type="presParOf" srcId="{67928098-A719-B144-8819-27E60A2F2504}" destId="{BD816501-378B-314F-824F-6CADDBA38C12}" srcOrd="0" destOrd="0" presId="urn:microsoft.com/office/officeart/2016/7/layout/VerticalDownArrowProcess"/>
    <dgm:cxn modelId="{8E6C8A0B-48E4-6D48-97C2-2F757E6A8CC9}" type="presParOf" srcId="{67928098-A719-B144-8819-27E60A2F2504}" destId="{BFA2F609-4AEE-E44E-958F-60E2C65268CA}" srcOrd="1" destOrd="0" presId="urn:microsoft.com/office/officeart/2016/7/layout/VerticalDownArrowProcess"/>
    <dgm:cxn modelId="{1F81C244-5B21-1F47-B9E7-479F6AAC5E53}" type="presParOf" srcId="{67928098-A719-B144-8819-27E60A2F2504}" destId="{F8FCCDAD-F141-9748-9A50-75BDE7C94D18}" srcOrd="2" destOrd="0" presId="urn:microsoft.com/office/officeart/2016/7/layout/VerticalDownArrowProcess"/>
    <dgm:cxn modelId="{D867A1C0-011B-8D48-B500-981CDEA301A6}" type="presParOf" srcId="{0FBF07A3-6BB4-324D-9B40-17CAEF23E634}" destId="{6CC6AF19-BF14-D943-BEF7-C49F721E7268}" srcOrd="3" destOrd="0" presId="urn:microsoft.com/office/officeart/2016/7/layout/VerticalDownArrowProcess"/>
    <dgm:cxn modelId="{126FC1F8-C5E3-504B-92A9-2C2203A6DA8F}" type="presParOf" srcId="{0FBF07A3-6BB4-324D-9B40-17CAEF23E634}" destId="{963D2273-2B06-D24E-BC90-0EF32F3808A9}" srcOrd="4" destOrd="0" presId="urn:microsoft.com/office/officeart/2016/7/layout/VerticalDownArrowProcess"/>
    <dgm:cxn modelId="{72A1B482-3BE7-A941-8C75-7FAFF8EA7049}" type="presParOf" srcId="{963D2273-2B06-D24E-BC90-0EF32F3808A9}" destId="{D064E3E0-FFD2-8544-97ED-C6102ABA551D}" srcOrd="0" destOrd="0" presId="urn:microsoft.com/office/officeart/2016/7/layout/VerticalDownArrowProcess"/>
    <dgm:cxn modelId="{7DB33B55-4BEF-824F-BF26-DDA938F3DDEC}" type="presParOf" srcId="{963D2273-2B06-D24E-BC90-0EF32F3808A9}" destId="{6D05FA40-4733-8348-8FC5-2A78D3046C68}" srcOrd="1" destOrd="0" presId="urn:microsoft.com/office/officeart/2016/7/layout/VerticalDownArrowProcess"/>
    <dgm:cxn modelId="{ED3F68E5-43E1-A046-B00C-6664B595BA7F}" type="presParOf" srcId="{963D2273-2B06-D24E-BC90-0EF32F3808A9}" destId="{F53E9DC0-F61A-7548-BF2A-384926AA5331}" srcOrd="2" destOrd="0" presId="urn:microsoft.com/office/officeart/2016/7/layout/VerticalDownArrowProcess"/>
    <dgm:cxn modelId="{05E4F2FA-B017-784C-AB2E-4C2BC33B7305}" type="presParOf" srcId="{0FBF07A3-6BB4-324D-9B40-17CAEF23E634}" destId="{0189CB32-812B-F541-B7A0-0A9A716BA21C}" srcOrd="5" destOrd="0" presId="urn:microsoft.com/office/officeart/2016/7/layout/VerticalDownArrowProcess"/>
    <dgm:cxn modelId="{28A30D2B-4B6B-D649-A422-77C4E4B9B3BD}" type="presParOf" srcId="{0FBF07A3-6BB4-324D-9B40-17CAEF23E634}" destId="{9ED544B1-F886-4D4D-B0CD-B3CBCB4946D1}" srcOrd="6" destOrd="0" presId="urn:microsoft.com/office/officeart/2016/7/layout/VerticalDownArrowProcess"/>
    <dgm:cxn modelId="{08242F26-C5A5-4141-BA8A-49B8D8B4B7CE}" type="presParOf" srcId="{9ED544B1-F886-4D4D-B0CD-B3CBCB4946D1}" destId="{F9B10ED1-0512-4541-AD18-74C4A1C55A74}" srcOrd="0" destOrd="0" presId="urn:microsoft.com/office/officeart/2016/7/layout/VerticalDownArrowProcess"/>
    <dgm:cxn modelId="{C4A6C497-2B33-444B-B8B3-D009D0AC1FEF}" type="presParOf" srcId="{9ED544B1-F886-4D4D-B0CD-B3CBCB4946D1}" destId="{F1721C39-2D72-614E-8110-1E98C7133945}" srcOrd="1" destOrd="0" presId="urn:microsoft.com/office/officeart/2016/7/layout/VerticalDownArrowProcess"/>
    <dgm:cxn modelId="{07435C20-D90F-AE49-A49C-FE18F7D1F432}" type="presParOf" srcId="{9ED544B1-F886-4D4D-B0CD-B3CBCB4946D1}" destId="{ECC8192D-B998-7640-9F84-CEA0EBE5B313}" srcOrd="2" destOrd="0" presId="urn:microsoft.com/office/officeart/2016/7/layout/VerticalDownArrowProcess"/>
    <dgm:cxn modelId="{29266D5F-64D2-8A46-BE26-ED1B5A5281F8}" type="presParOf" srcId="{0FBF07A3-6BB4-324D-9B40-17CAEF23E634}" destId="{40951BA3-70E8-BA42-962A-53582224EBDA}" srcOrd="7" destOrd="0" presId="urn:microsoft.com/office/officeart/2016/7/layout/VerticalDownArrowProcess"/>
    <dgm:cxn modelId="{F4038155-15CF-EC49-83EA-908D1C1973A2}" type="presParOf" srcId="{0FBF07A3-6BB4-324D-9B40-17CAEF23E634}" destId="{8DFC7587-83AA-F046-A69B-F3FDAB71EE34}" srcOrd="8" destOrd="0" presId="urn:microsoft.com/office/officeart/2016/7/layout/VerticalDownArrowProcess"/>
    <dgm:cxn modelId="{6B49CCC7-1A48-E846-94A2-72FF6D9C2195}" type="presParOf" srcId="{8DFC7587-83AA-F046-A69B-F3FDAB71EE34}" destId="{D1F244C3-CEFD-784C-89C0-BEDBCEB47503}" srcOrd="0" destOrd="0" presId="urn:microsoft.com/office/officeart/2016/7/layout/VerticalDownArrowProcess"/>
    <dgm:cxn modelId="{A2E1553A-A7F4-6E49-AEBC-F654830E5667}" type="presParOf" srcId="{8DFC7587-83AA-F046-A69B-F3FDAB71EE34}" destId="{537ECADD-12C4-2940-98AD-E9C5A69D8177}" srcOrd="1" destOrd="0" presId="urn:microsoft.com/office/officeart/2016/7/layout/VerticalDownArrowProcess"/>
    <dgm:cxn modelId="{830A07F4-2423-1B47-8E1F-9B65693FC61B}" type="presParOf" srcId="{8DFC7587-83AA-F046-A69B-F3FDAB71EE34}" destId="{2181C7C0-6DC9-6F4F-8231-F2369E8CF90D}" srcOrd="2" destOrd="0" presId="urn:microsoft.com/office/officeart/2016/7/layout/VerticalDownArrowProcess"/>
    <dgm:cxn modelId="{A07963E3-D0D2-F743-986C-51D204D3F5E1}" type="presParOf" srcId="{0FBF07A3-6BB4-324D-9B40-17CAEF23E634}" destId="{042E079D-BA9C-A04F-B2A4-7CB863662086}" srcOrd="9" destOrd="0" presId="urn:microsoft.com/office/officeart/2016/7/layout/VerticalDownArrowProcess"/>
    <dgm:cxn modelId="{81482FF1-E277-A34F-99F3-5E8CE272AF4A}" type="presParOf" srcId="{0FBF07A3-6BB4-324D-9B40-17CAEF23E634}" destId="{924E30BD-9CBB-7B49-B15D-749F364EBE4F}" srcOrd="10" destOrd="0" presId="urn:microsoft.com/office/officeart/2016/7/layout/VerticalDownArrowProcess"/>
    <dgm:cxn modelId="{E5C9E4F6-33DC-5D4A-A4D5-52A9AE6FC42C}" type="presParOf" srcId="{924E30BD-9CBB-7B49-B15D-749F364EBE4F}" destId="{16284FA1-FA23-684A-8544-896021BF5661}" srcOrd="0" destOrd="0" presId="urn:microsoft.com/office/officeart/2016/7/layout/VerticalDownArrowProcess"/>
    <dgm:cxn modelId="{BCDD2263-4A91-AD43-9FC5-753EF1E8A17C}" type="presParOf" srcId="{924E30BD-9CBB-7B49-B15D-749F364EBE4F}" destId="{C1A6DC92-4BB3-1846-83EA-2C299676BF80}" srcOrd="1" destOrd="0" presId="urn:microsoft.com/office/officeart/2016/7/layout/VerticalDownArrowProcess"/>
    <dgm:cxn modelId="{63F5F302-54D5-4246-80CD-43FB82CFA095}" type="presParOf" srcId="{924E30BD-9CBB-7B49-B15D-749F364EBE4F}" destId="{9A11C9AC-E30F-BB48-9558-45B2E5B8E8F6}" srcOrd="2" destOrd="0" presId="urn:microsoft.com/office/officeart/2016/7/layout/VerticalDownArrowProcess"/>
    <dgm:cxn modelId="{A8892398-E9A7-B649-9129-FFA99805FD47}" type="presParOf" srcId="{0FBF07A3-6BB4-324D-9B40-17CAEF23E634}" destId="{FA7724DA-FA5C-AD45-A8D9-3E07D7BEC2D0}" srcOrd="11" destOrd="0" presId="urn:microsoft.com/office/officeart/2016/7/layout/VerticalDownArrowProcess"/>
    <dgm:cxn modelId="{942C2556-5CF9-B249-B080-52902F617CB9}" type="presParOf" srcId="{0FBF07A3-6BB4-324D-9B40-17CAEF23E634}" destId="{B9CE44F0-AEBC-3C49-9269-70276934A03C}" srcOrd="12" destOrd="0" presId="urn:microsoft.com/office/officeart/2016/7/layout/VerticalDownArrowProcess"/>
    <dgm:cxn modelId="{E6DBC076-2705-E947-9D6E-0FFD0EA37E61}" type="presParOf" srcId="{B9CE44F0-AEBC-3C49-9269-70276934A03C}" destId="{E975221C-3FE5-9A49-8860-04371DF8EA1B}" srcOrd="0" destOrd="0" presId="urn:microsoft.com/office/officeart/2016/7/layout/VerticalDownArrowProcess"/>
    <dgm:cxn modelId="{B80B3255-6F21-AC4D-A5E6-5B66F9806FE3}" type="presParOf" srcId="{B9CE44F0-AEBC-3C49-9269-70276934A03C}" destId="{87FBCF95-A042-2B42-ACC4-C655026C2224}" srcOrd="1" destOrd="0" presId="urn:microsoft.com/office/officeart/2016/7/layout/VerticalDownArrowProcess"/>
    <dgm:cxn modelId="{6B7B33E5-3418-D44A-960D-F31F91759473}" type="presParOf" srcId="{B9CE44F0-AEBC-3C49-9269-70276934A03C}" destId="{9A13BB16-2AB8-6F4B-B6FE-998FEB4FBDA4}" srcOrd="2" destOrd="0" presId="urn:microsoft.com/office/officeart/2016/7/layout/VerticalDownArrowProcess"/>
    <dgm:cxn modelId="{EE0F7892-A1A1-234E-9561-BF95526FB030}" type="presParOf" srcId="{0FBF07A3-6BB4-324D-9B40-17CAEF23E634}" destId="{EE255ECB-3180-2245-86C8-F02B7F316585}" srcOrd="13" destOrd="0" presId="urn:microsoft.com/office/officeart/2016/7/layout/VerticalDownArrowProcess"/>
    <dgm:cxn modelId="{2E6A4D1F-8C09-5A45-AF65-4E14A5743FB8}" type="presParOf" srcId="{0FBF07A3-6BB4-324D-9B40-17CAEF23E634}" destId="{0400AA99-493E-6F40-B6DA-D4DB0BDA1965}" srcOrd="14" destOrd="0" presId="urn:microsoft.com/office/officeart/2016/7/layout/VerticalDownArrowProcess"/>
    <dgm:cxn modelId="{362F60C8-C7D5-274C-8A2B-229F928FA963}" type="presParOf" srcId="{0400AA99-493E-6F40-B6DA-D4DB0BDA1965}" destId="{496FDBDD-79D6-3944-BD36-509BDAA3CE8B}" srcOrd="0" destOrd="0" presId="urn:microsoft.com/office/officeart/2016/7/layout/VerticalDownArrowProcess"/>
    <dgm:cxn modelId="{BF876C85-9AA0-0142-88BE-98394724AA19}" type="presParOf" srcId="{0400AA99-493E-6F40-B6DA-D4DB0BDA1965}" destId="{3DE94956-8171-544A-9ABC-A3050ACEDBC8}" srcOrd="1" destOrd="0" presId="urn:microsoft.com/office/officeart/2016/7/layout/VerticalDownArrowProcess"/>
    <dgm:cxn modelId="{5E0F4ACC-BD6B-1444-9C6E-F0851D52110C}" type="presParOf" srcId="{0400AA99-493E-6F40-B6DA-D4DB0BDA1965}" destId="{DE7AD872-9076-894E-930B-7DF4742FF677}"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8D9B59C-9BDB-4A65-9594-3B0D4C63DED0}" type="doc">
      <dgm:prSet loTypeId="urn:microsoft.com/office/officeart/2016/7/layout/LinearBlockProcessNumbered" loCatId="process" qsTypeId="urn:microsoft.com/office/officeart/2005/8/quickstyle/3D1" qsCatId="3D" csTypeId="urn:microsoft.com/office/officeart/2005/8/colors/accent1_4" csCatId="accent1" phldr="1"/>
      <dgm:spPr/>
      <dgm:t>
        <a:bodyPr/>
        <a:lstStyle/>
        <a:p>
          <a:endParaRPr lang="en-US"/>
        </a:p>
      </dgm:t>
    </dgm:pt>
    <dgm:pt modelId="{3F87D9C8-5F68-4CBE-9BE3-36771D2D297D}">
      <dgm:prSet/>
      <dgm:spPr/>
      <dgm:t>
        <a:bodyPr/>
        <a:lstStyle/>
        <a:p>
          <a:r>
            <a:rPr lang="en-US" dirty="0">
              <a:latin typeface="Calibri"/>
              <a:ea typeface="Avenir Next Condensed" charset="0"/>
              <a:cs typeface="Calibri"/>
            </a:rPr>
            <a:t>Find a partner and practice the entire CREDI Long Form interview from start to finish.  Ask your partner for feedback on your performance.  Switch roles so that each of you has the chance to practice in the role of assessor and caregiver. </a:t>
          </a:r>
        </a:p>
      </dgm:t>
    </dgm:pt>
    <dgm:pt modelId="{D65E3910-89DD-4D21-BD6E-58233A5B6113}" type="parTrans" cxnId="{55FF358F-BAB6-4EFE-BA41-B6F0A7605ED1}">
      <dgm:prSet/>
      <dgm:spPr/>
      <dgm:t>
        <a:bodyPr/>
        <a:lstStyle/>
        <a:p>
          <a:endParaRPr lang="en-US">
            <a:latin typeface="Calibri"/>
            <a:cs typeface="Calibri"/>
          </a:endParaRPr>
        </a:p>
      </dgm:t>
    </dgm:pt>
    <dgm:pt modelId="{B7903903-5BAC-4079-8823-F86F89C39667}" type="sibTrans" cxnId="{55FF358F-BAB6-4EFE-BA41-B6F0A7605ED1}">
      <dgm:prSet phldrT="01" phldr="0"/>
      <dgm:spPr/>
      <dgm:t>
        <a:bodyPr/>
        <a:lstStyle/>
        <a:p>
          <a:r>
            <a:rPr lang="en-US">
              <a:latin typeface="Calibri"/>
              <a:cs typeface="Calibri"/>
            </a:rPr>
            <a:t>01</a:t>
          </a:r>
        </a:p>
      </dgm:t>
    </dgm:pt>
    <dgm:pt modelId="{A34DCE73-D1CB-5649-A2E3-444B3B92236C}" type="pres">
      <dgm:prSet presAssocID="{08D9B59C-9BDB-4A65-9594-3B0D4C63DED0}" presName="Name0" presStyleCnt="0">
        <dgm:presLayoutVars>
          <dgm:animLvl val="lvl"/>
          <dgm:resizeHandles val="exact"/>
        </dgm:presLayoutVars>
      </dgm:prSet>
      <dgm:spPr/>
    </dgm:pt>
    <dgm:pt modelId="{C46649E7-47EF-0F4B-8CB8-23D7253DC2E0}" type="pres">
      <dgm:prSet presAssocID="{3F87D9C8-5F68-4CBE-9BE3-36771D2D297D}" presName="compositeNode" presStyleCnt="0">
        <dgm:presLayoutVars>
          <dgm:bulletEnabled val="1"/>
        </dgm:presLayoutVars>
      </dgm:prSet>
      <dgm:spPr/>
    </dgm:pt>
    <dgm:pt modelId="{467844ED-E216-424C-BA2D-9F996DCB528F}" type="pres">
      <dgm:prSet presAssocID="{3F87D9C8-5F68-4CBE-9BE3-36771D2D297D}" presName="bgRect" presStyleLbl="alignNode1" presStyleIdx="0" presStyleCnt="1" custLinFactNeighborY="-4220"/>
      <dgm:spPr/>
    </dgm:pt>
    <dgm:pt modelId="{95571D48-32A9-F54E-B003-64F7C3EFFF91}" type="pres">
      <dgm:prSet presAssocID="{B7903903-5BAC-4079-8823-F86F89C39667}" presName="sibTransNodeRect" presStyleLbl="alignNode1" presStyleIdx="0" presStyleCnt="1">
        <dgm:presLayoutVars>
          <dgm:chMax val="0"/>
          <dgm:bulletEnabled val="1"/>
        </dgm:presLayoutVars>
      </dgm:prSet>
      <dgm:spPr/>
    </dgm:pt>
    <dgm:pt modelId="{0D5F8059-6FFF-EC40-8E27-BAEA68BD5F84}" type="pres">
      <dgm:prSet presAssocID="{3F87D9C8-5F68-4CBE-9BE3-36771D2D297D}" presName="nodeRect" presStyleLbl="alignNode1" presStyleIdx="0" presStyleCnt="1">
        <dgm:presLayoutVars>
          <dgm:bulletEnabled val="1"/>
        </dgm:presLayoutVars>
      </dgm:prSet>
      <dgm:spPr/>
    </dgm:pt>
  </dgm:ptLst>
  <dgm:cxnLst>
    <dgm:cxn modelId="{9CACF001-BF41-F545-BF47-6BE5A02B515B}" type="presOf" srcId="{3F87D9C8-5F68-4CBE-9BE3-36771D2D297D}" destId="{0D5F8059-6FFF-EC40-8E27-BAEA68BD5F84}" srcOrd="1" destOrd="0" presId="urn:microsoft.com/office/officeart/2016/7/layout/LinearBlockProcessNumbered"/>
    <dgm:cxn modelId="{55FF358F-BAB6-4EFE-BA41-B6F0A7605ED1}" srcId="{08D9B59C-9BDB-4A65-9594-3B0D4C63DED0}" destId="{3F87D9C8-5F68-4CBE-9BE3-36771D2D297D}" srcOrd="0" destOrd="0" parTransId="{D65E3910-89DD-4D21-BD6E-58233A5B6113}" sibTransId="{B7903903-5BAC-4079-8823-F86F89C39667}"/>
    <dgm:cxn modelId="{324FC4B2-C940-7C40-B038-6A3F9C23F621}" type="presOf" srcId="{3F87D9C8-5F68-4CBE-9BE3-36771D2D297D}" destId="{467844ED-E216-424C-BA2D-9F996DCB528F}" srcOrd="0" destOrd="0" presId="urn:microsoft.com/office/officeart/2016/7/layout/LinearBlockProcessNumbered"/>
    <dgm:cxn modelId="{ECDE3FC5-4C32-B04B-9DE0-34AFB59D56DA}" type="presOf" srcId="{B7903903-5BAC-4079-8823-F86F89C39667}" destId="{95571D48-32A9-F54E-B003-64F7C3EFFF91}" srcOrd="0" destOrd="0" presId="urn:microsoft.com/office/officeart/2016/7/layout/LinearBlockProcessNumbered"/>
    <dgm:cxn modelId="{638249F3-6F3B-FF4B-9674-11B4E49F4B27}" type="presOf" srcId="{08D9B59C-9BDB-4A65-9594-3B0D4C63DED0}" destId="{A34DCE73-D1CB-5649-A2E3-444B3B92236C}" srcOrd="0" destOrd="0" presId="urn:microsoft.com/office/officeart/2016/7/layout/LinearBlockProcessNumbered"/>
    <dgm:cxn modelId="{BA6B6D56-19D2-114D-8EA9-4C732E0F862D}" type="presParOf" srcId="{A34DCE73-D1CB-5649-A2E3-444B3B92236C}" destId="{C46649E7-47EF-0F4B-8CB8-23D7253DC2E0}" srcOrd="0" destOrd="0" presId="urn:microsoft.com/office/officeart/2016/7/layout/LinearBlockProcessNumbered"/>
    <dgm:cxn modelId="{71EF88A1-8D79-154D-BE8E-10B9464B131A}" type="presParOf" srcId="{C46649E7-47EF-0F4B-8CB8-23D7253DC2E0}" destId="{467844ED-E216-424C-BA2D-9F996DCB528F}" srcOrd="0" destOrd="0" presId="urn:microsoft.com/office/officeart/2016/7/layout/LinearBlockProcessNumbered"/>
    <dgm:cxn modelId="{76CADE4F-E46D-6D48-8739-BB74904614FC}" type="presParOf" srcId="{C46649E7-47EF-0F4B-8CB8-23D7253DC2E0}" destId="{95571D48-32A9-F54E-B003-64F7C3EFFF91}" srcOrd="1" destOrd="0" presId="urn:microsoft.com/office/officeart/2016/7/layout/LinearBlockProcessNumbered"/>
    <dgm:cxn modelId="{B14ABDA7-AEF2-9143-BB76-B92517DC7B6A}" type="presParOf" srcId="{C46649E7-47EF-0F4B-8CB8-23D7253DC2E0}" destId="{0D5F8059-6FFF-EC40-8E27-BAEA68BD5F84}"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8A3CBB-5B9C-4D5B-B966-73D2AAF26CB9}" type="doc">
      <dgm:prSet loTypeId="urn:microsoft.com/office/officeart/2005/8/layout/default" loCatId="list" qsTypeId="urn:microsoft.com/office/officeart/2005/8/quickstyle/simple3" qsCatId="simple" csTypeId="urn:microsoft.com/office/officeart/2005/8/colors/accent6_2" csCatId="accent6" phldr="1"/>
      <dgm:spPr/>
      <dgm:t>
        <a:bodyPr/>
        <a:lstStyle/>
        <a:p>
          <a:endParaRPr lang="en-US"/>
        </a:p>
      </dgm:t>
    </dgm:pt>
    <dgm:pt modelId="{A34CA38B-5A94-454F-8B0B-A48F9E1A0ECC}">
      <dgm:prSet/>
      <dgm:spPr>
        <a:solidFill>
          <a:schemeClr val="accent1">
            <a:lumMod val="40000"/>
            <a:lumOff val="60000"/>
          </a:schemeClr>
        </a:solidFill>
      </dgm:spPr>
      <dgm:t>
        <a:bodyPr/>
        <a:lstStyle/>
        <a:p>
          <a:r>
            <a:rPr lang="en-US" b="1" dirty="0"/>
            <a:t>Long Form:</a:t>
          </a:r>
          <a:r>
            <a:rPr lang="en-US" dirty="0"/>
            <a:t> This form of the CREDI is for research and evaluation purposes </a:t>
          </a:r>
        </a:p>
      </dgm:t>
    </dgm:pt>
    <dgm:pt modelId="{FF33269D-3D5D-43CE-8DF9-B389C834F985}" type="parTrans" cxnId="{089D7B84-C524-4762-AC5C-3D8F78E2A40B}">
      <dgm:prSet/>
      <dgm:spPr/>
      <dgm:t>
        <a:bodyPr/>
        <a:lstStyle/>
        <a:p>
          <a:endParaRPr lang="en-US"/>
        </a:p>
      </dgm:t>
    </dgm:pt>
    <dgm:pt modelId="{7FE66758-6EFE-4712-A604-68594EB57504}" type="sibTrans" cxnId="{089D7B84-C524-4762-AC5C-3D8F78E2A40B}">
      <dgm:prSet/>
      <dgm:spPr/>
      <dgm:t>
        <a:bodyPr/>
        <a:lstStyle/>
        <a:p>
          <a:endParaRPr lang="en-US"/>
        </a:p>
      </dgm:t>
    </dgm:pt>
    <dgm:pt modelId="{98372998-519A-4C0C-8638-F00D8EED7074}">
      <dgm:prSet/>
      <dgm:spPr>
        <a:solidFill>
          <a:schemeClr val="accent1">
            <a:lumMod val="40000"/>
            <a:lumOff val="60000"/>
          </a:schemeClr>
        </a:solidFill>
      </dgm:spPr>
      <dgm:t>
        <a:bodyPr/>
        <a:lstStyle/>
        <a:p>
          <a:r>
            <a:rPr lang="en-US" b="1" dirty="0"/>
            <a:t>Target child:</a:t>
          </a:r>
          <a:r>
            <a:rPr lang="en-US" dirty="0"/>
            <a:t> This is the child who has been identified in the study as being the subject of the interview </a:t>
          </a:r>
        </a:p>
      </dgm:t>
    </dgm:pt>
    <dgm:pt modelId="{96187AE4-839C-4EE1-B9BA-7B47178D21C8}" type="parTrans" cxnId="{CE5D6C30-85CD-44C8-A08E-EF1ABEBCD34D}">
      <dgm:prSet/>
      <dgm:spPr/>
      <dgm:t>
        <a:bodyPr/>
        <a:lstStyle/>
        <a:p>
          <a:endParaRPr lang="en-US"/>
        </a:p>
      </dgm:t>
    </dgm:pt>
    <dgm:pt modelId="{EC0649BA-FA28-46B8-8110-8B34EA485D95}" type="sibTrans" cxnId="{CE5D6C30-85CD-44C8-A08E-EF1ABEBCD34D}">
      <dgm:prSet/>
      <dgm:spPr/>
      <dgm:t>
        <a:bodyPr/>
        <a:lstStyle/>
        <a:p>
          <a:endParaRPr lang="en-US"/>
        </a:p>
      </dgm:t>
    </dgm:pt>
    <dgm:pt modelId="{0D3C3875-DE49-4B9C-996E-D4F3F32BD562}">
      <dgm:prSet/>
      <dgm:spPr>
        <a:solidFill>
          <a:schemeClr val="accent1">
            <a:lumMod val="40000"/>
            <a:lumOff val="60000"/>
          </a:schemeClr>
        </a:solidFill>
      </dgm:spPr>
      <dgm:t>
        <a:bodyPr/>
        <a:lstStyle/>
        <a:p>
          <a:r>
            <a:rPr lang="en-US" b="1" dirty="0"/>
            <a:t>Primary caregiver:</a:t>
          </a:r>
          <a:r>
            <a:rPr lang="en-US" dirty="0"/>
            <a:t> This is the person who cares for the target child most often and who knows the most about his or her abilities and behavior </a:t>
          </a:r>
        </a:p>
      </dgm:t>
    </dgm:pt>
    <dgm:pt modelId="{D4254E80-68AD-4B55-9A27-548A8D985D54}" type="parTrans" cxnId="{6DFBE93D-FF60-45C7-879B-7277AACE0181}">
      <dgm:prSet/>
      <dgm:spPr/>
      <dgm:t>
        <a:bodyPr/>
        <a:lstStyle/>
        <a:p>
          <a:endParaRPr lang="en-US"/>
        </a:p>
      </dgm:t>
    </dgm:pt>
    <dgm:pt modelId="{E429B5FA-652E-4CE9-9424-F8A74F8871A0}" type="sibTrans" cxnId="{6DFBE93D-FF60-45C7-879B-7277AACE0181}">
      <dgm:prSet/>
      <dgm:spPr/>
      <dgm:t>
        <a:bodyPr/>
        <a:lstStyle/>
        <a:p>
          <a:endParaRPr lang="en-US"/>
        </a:p>
      </dgm:t>
    </dgm:pt>
    <dgm:pt modelId="{569DDC8F-901F-A44E-B308-11984CE61C67}">
      <dgm:prSet/>
      <dgm:spPr>
        <a:solidFill>
          <a:schemeClr val="accent1">
            <a:lumMod val="40000"/>
            <a:lumOff val="60000"/>
          </a:schemeClr>
        </a:solidFill>
      </dgm:spPr>
      <dgm:t>
        <a:bodyPr/>
        <a:lstStyle/>
        <a:p>
          <a:r>
            <a:rPr lang="en-US" b="1" dirty="0"/>
            <a:t>Assessor:</a:t>
          </a:r>
          <a:r>
            <a:rPr lang="en-US" dirty="0"/>
            <a:t> This is the person who will be asking the survey questions to caregivers and recording the answers from these interviews</a:t>
          </a:r>
        </a:p>
      </dgm:t>
    </dgm:pt>
    <dgm:pt modelId="{4C1CABD4-6A2F-C04E-8F0D-5A232BC2B254}" type="parTrans" cxnId="{D126F05D-17BB-E94A-AD90-2AE51219B23E}">
      <dgm:prSet/>
      <dgm:spPr/>
      <dgm:t>
        <a:bodyPr/>
        <a:lstStyle/>
        <a:p>
          <a:endParaRPr lang="en-US"/>
        </a:p>
      </dgm:t>
    </dgm:pt>
    <dgm:pt modelId="{06AD95AF-9DA3-0442-BFBA-DAC2C5A8A3BC}" type="sibTrans" cxnId="{D126F05D-17BB-E94A-AD90-2AE51219B23E}">
      <dgm:prSet/>
      <dgm:spPr/>
      <dgm:t>
        <a:bodyPr/>
        <a:lstStyle/>
        <a:p>
          <a:endParaRPr lang="en-US"/>
        </a:p>
      </dgm:t>
    </dgm:pt>
    <dgm:pt modelId="{094DBCA9-4418-7F44-92C1-77D629D8F199}" type="pres">
      <dgm:prSet presAssocID="{518A3CBB-5B9C-4D5B-B966-73D2AAF26CB9}" presName="diagram" presStyleCnt="0">
        <dgm:presLayoutVars>
          <dgm:dir/>
          <dgm:resizeHandles val="exact"/>
        </dgm:presLayoutVars>
      </dgm:prSet>
      <dgm:spPr/>
    </dgm:pt>
    <dgm:pt modelId="{D40E5EC9-5249-5C4D-A8AD-4264601C2D51}" type="pres">
      <dgm:prSet presAssocID="{A34CA38B-5A94-454F-8B0B-A48F9E1A0ECC}" presName="node" presStyleLbl="node1" presStyleIdx="0" presStyleCnt="4">
        <dgm:presLayoutVars>
          <dgm:bulletEnabled val="1"/>
        </dgm:presLayoutVars>
      </dgm:prSet>
      <dgm:spPr/>
    </dgm:pt>
    <dgm:pt modelId="{4645EE89-E6FA-7044-BE4A-5D0EC9E6F329}" type="pres">
      <dgm:prSet presAssocID="{7FE66758-6EFE-4712-A604-68594EB57504}" presName="sibTrans" presStyleCnt="0"/>
      <dgm:spPr/>
    </dgm:pt>
    <dgm:pt modelId="{695FB82A-13F3-834B-AE91-D12584A6F584}" type="pres">
      <dgm:prSet presAssocID="{98372998-519A-4C0C-8638-F00D8EED7074}" presName="node" presStyleLbl="node1" presStyleIdx="1" presStyleCnt="4">
        <dgm:presLayoutVars>
          <dgm:bulletEnabled val="1"/>
        </dgm:presLayoutVars>
      </dgm:prSet>
      <dgm:spPr/>
    </dgm:pt>
    <dgm:pt modelId="{C2F45B08-2CB7-D940-9B50-B1ECEF385C14}" type="pres">
      <dgm:prSet presAssocID="{EC0649BA-FA28-46B8-8110-8B34EA485D95}" presName="sibTrans" presStyleCnt="0"/>
      <dgm:spPr/>
    </dgm:pt>
    <dgm:pt modelId="{52D3E457-CC56-154B-84A6-57257B567AEA}" type="pres">
      <dgm:prSet presAssocID="{0D3C3875-DE49-4B9C-996E-D4F3F32BD562}" presName="node" presStyleLbl="node1" presStyleIdx="2" presStyleCnt="4">
        <dgm:presLayoutVars>
          <dgm:bulletEnabled val="1"/>
        </dgm:presLayoutVars>
      </dgm:prSet>
      <dgm:spPr/>
    </dgm:pt>
    <dgm:pt modelId="{BA5B4B1C-1A15-694F-9F09-19161E040E97}" type="pres">
      <dgm:prSet presAssocID="{E429B5FA-652E-4CE9-9424-F8A74F8871A0}" presName="sibTrans" presStyleCnt="0"/>
      <dgm:spPr/>
    </dgm:pt>
    <dgm:pt modelId="{F1AB3CB2-2E20-D649-BF83-ED24F3368341}" type="pres">
      <dgm:prSet presAssocID="{569DDC8F-901F-A44E-B308-11984CE61C67}" presName="node" presStyleLbl="node1" presStyleIdx="3" presStyleCnt="4">
        <dgm:presLayoutVars>
          <dgm:bulletEnabled val="1"/>
        </dgm:presLayoutVars>
      </dgm:prSet>
      <dgm:spPr/>
    </dgm:pt>
  </dgm:ptLst>
  <dgm:cxnLst>
    <dgm:cxn modelId="{F74CE703-7CAB-964E-8D27-F1D044EA5099}" type="presOf" srcId="{A34CA38B-5A94-454F-8B0B-A48F9E1A0ECC}" destId="{D40E5EC9-5249-5C4D-A8AD-4264601C2D51}" srcOrd="0" destOrd="0" presId="urn:microsoft.com/office/officeart/2005/8/layout/default"/>
    <dgm:cxn modelId="{815D9C12-0C8F-944C-9E61-5A00A6586751}" type="presOf" srcId="{569DDC8F-901F-A44E-B308-11984CE61C67}" destId="{F1AB3CB2-2E20-D649-BF83-ED24F3368341}" srcOrd="0" destOrd="0" presId="urn:microsoft.com/office/officeart/2005/8/layout/default"/>
    <dgm:cxn modelId="{CE5D6C30-85CD-44C8-A08E-EF1ABEBCD34D}" srcId="{518A3CBB-5B9C-4D5B-B966-73D2AAF26CB9}" destId="{98372998-519A-4C0C-8638-F00D8EED7074}" srcOrd="1" destOrd="0" parTransId="{96187AE4-839C-4EE1-B9BA-7B47178D21C8}" sibTransId="{EC0649BA-FA28-46B8-8110-8B34EA485D95}"/>
    <dgm:cxn modelId="{5BA3B433-46FA-3B4B-B3E5-B95B5043BA0C}" type="presOf" srcId="{98372998-519A-4C0C-8638-F00D8EED7074}" destId="{695FB82A-13F3-834B-AE91-D12584A6F584}" srcOrd="0" destOrd="0" presId="urn:microsoft.com/office/officeart/2005/8/layout/default"/>
    <dgm:cxn modelId="{6DFBE93D-FF60-45C7-879B-7277AACE0181}" srcId="{518A3CBB-5B9C-4D5B-B966-73D2AAF26CB9}" destId="{0D3C3875-DE49-4B9C-996E-D4F3F32BD562}" srcOrd="2" destOrd="0" parTransId="{D4254E80-68AD-4B55-9A27-548A8D985D54}" sibTransId="{E429B5FA-652E-4CE9-9424-F8A74F8871A0}"/>
    <dgm:cxn modelId="{D126F05D-17BB-E94A-AD90-2AE51219B23E}" srcId="{518A3CBB-5B9C-4D5B-B966-73D2AAF26CB9}" destId="{569DDC8F-901F-A44E-B308-11984CE61C67}" srcOrd="3" destOrd="0" parTransId="{4C1CABD4-6A2F-C04E-8F0D-5A232BC2B254}" sibTransId="{06AD95AF-9DA3-0442-BFBA-DAC2C5A8A3BC}"/>
    <dgm:cxn modelId="{313EBD75-62A0-BC4B-916B-0837193318A7}" type="presOf" srcId="{0D3C3875-DE49-4B9C-996E-D4F3F32BD562}" destId="{52D3E457-CC56-154B-84A6-57257B567AEA}" srcOrd="0" destOrd="0" presId="urn:microsoft.com/office/officeart/2005/8/layout/default"/>
    <dgm:cxn modelId="{089D7B84-C524-4762-AC5C-3D8F78E2A40B}" srcId="{518A3CBB-5B9C-4D5B-B966-73D2AAF26CB9}" destId="{A34CA38B-5A94-454F-8B0B-A48F9E1A0ECC}" srcOrd="0" destOrd="0" parTransId="{FF33269D-3D5D-43CE-8DF9-B389C834F985}" sibTransId="{7FE66758-6EFE-4712-A604-68594EB57504}"/>
    <dgm:cxn modelId="{40EA15F1-E9F4-D54E-813C-A71C26D23013}" type="presOf" srcId="{518A3CBB-5B9C-4D5B-B966-73D2AAF26CB9}" destId="{094DBCA9-4418-7F44-92C1-77D629D8F199}" srcOrd="0" destOrd="0" presId="urn:microsoft.com/office/officeart/2005/8/layout/default"/>
    <dgm:cxn modelId="{0EC76CF7-5894-A449-91BA-BB9D40DDC846}" type="presParOf" srcId="{094DBCA9-4418-7F44-92C1-77D629D8F199}" destId="{D40E5EC9-5249-5C4D-A8AD-4264601C2D51}" srcOrd="0" destOrd="0" presId="urn:microsoft.com/office/officeart/2005/8/layout/default"/>
    <dgm:cxn modelId="{EA365EAA-043B-B649-9605-98169675D4FC}" type="presParOf" srcId="{094DBCA9-4418-7F44-92C1-77D629D8F199}" destId="{4645EE89-E6FA-7044-BE4A-5D0EC9E6F329}" srcOrd="1" destOrd="0" presId="urn:microsoft.com/office/officeart/2005/8/layout/default"/>
    <dgm:cxn modelId="{C011092A-93E3-B745-B561-BF56CF31CA82}" type="presParOf" srcId="{094DBCA9-4418-7F44-92C1-77D629D8F199}" destId="{695FB82A-13F3-834B-AE91-D12584A6F584}" srcOrd="2" destOrd="0" presId="urn:microsoft.com/office/officeart/2005/8/layout/default"/>
    <dgm:cxn modelId="{C2963921-5956-9048-AF2E-F92F065D7E61}" type="presParOf" srcId="{094DBCA9-4418-7F44-92C1-77D629D8F199}" destId="{C2F45B08-2CB7-D940-9B50-B1ECEF385C14}" srcOrd="3" destOrd="0" presId="urn:microsoft.com/office/officeart/2005/8/layout/default"/>
    <dgm:cxn modelId="{D31B4471-F2DD-EA4D-A1D8-F87E7DD7BE48}" type="presParOf" srcId="{094DBCA9-4418-7F44-92C1-77D629D8F199}" destId="{52D3E457-CC56-154B-84A6-57257B567AEA}" srcOrd="4" destOrd="0" presId="urn:microsoft.com/office/officeart/2005/8/layout/default"/>
    <dgm:cxn modelId="{97543D2D-0C1C-5E4E-B139-B69D9E8D43AE}" type="presParOf" srcId="{094DBCA9-4418-7F44-92C1-77D629D8F199}" destId="{BA5B4B1C-1A15-694F-9F09-19161E040E97}" srcOrd="5" destOrd="0" presId="urn:microsoft.com/office/officeart/2005/8/layout/default"/>
    <dgm:cxn modelId="{3ED43625-F222-4D48-8C9F-701E59AA0BB0}" type="presParOf" srcId="{094DBCA9-4418-7F44-92C1-77D629D8F199}" destId="{F1AB3CB2-2E20-D649-BF83-ED24F3368341}" srcOrd="6"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9D49D3-29E5-4872-AA07-13FFF50ACBE1}" type="doc">
      <dgm:prSet loTypeId="urn:microsoft.com/office/officeart/2016/7/layout/VerticalDownArrowProcess" loCatId="process" qsTypeId="urn:microsoft.com/office/officeart/2005/8/quickstyle/simple5" qsCatId="simple" csTypeId="urn:microsoft.com/office/officeart/2005/8/colors/colorful4" csCatId="colorful" phldr="1"/>
      <dgm:spPr/>
      <dgm:t>
        <a:bodyPr/>
        <a:lstStyle/>
        <a:p>
          <a:endParaRPr lang="en-US"/>
        </a:p>
      </dgm:t>
    </dgm:pt>
    <dgm:pt modelId="{118F4F77-3F7D-449B-9AF9-C2FE4FF871E8}">
      <dgm:prSet custT="1"/>
      <dgm:spPr>
        <a:ln w="28575">
          <a:solidFill>
            <a:srgbClr val="FFFF00"/>
          </a:solidFill>
        </a:ln>
      </dgm:spPr>
      <dgm:t>
        <a:bodyPr/>
        <a:lstStyle/>
        <a:p>
          <a:r>
            <a:rPr lang="en-US" sz="1400" dirty="0">
              <a:latin typeface="+mn-lt"/>
              <a:ea typeface="Avenir Next Condensed" charset="0"/>
              <a:cs typeface="Avenir Next Condensed" charset="0"/>
            </a:rPr>
            <a:t>Step 1 - Gather</a:t>
          </a:r>
        </a:p>
      </dgm:t>
    </dgm:pt>
    <dgm:pt modelId="{30A3B972-CDFE-4CD1-8BBE-A1BD92DBD592}" type="parTrans" cxnId="{20BF19D8-A83F-4F37-AD73-A876D34C77B7}">
      <dgm:prSet/>
      <dgm:spPr/>
      <dgm:t>
        <a:bodyPr/>
        <a:lstStyle/>
        <a:p>
          <a:endParaRPr lang="en-US"/>
        </a:p>
      </dgm:t>
    </dgm:pt>
    <dgm:pt modelId="{E8C578CD-F77D-4171-9E1F-C2A72BCDD79F}" type="sibTrans" cxnId="{20BF19D8-A83F-4F37-AD73-A876D34C77B7}">
      <dgm:prSet/>
      <dgm:spPr/>
      <dgm:t>
        <a:bodyPr/>
        <a:lstStyle/>
        <a:p>
          <a:endParaRPr lang="en-US"/>
        </a:p>
      </dgm:t>
    </dgm:pt>
    <dgm:pt modelId="{5B747BE7-764E-4D94-98C5-8591A0BB81CA}">
      <dgm:prSet custT="1"/>
      <dgm:spPr>
        <a:ln w="28575">
          <a:solidFill>
            <a:srgbClr val="FFFF00">
              <a:alpha val="90000"/>
            </a:srgbClr>
          </a:solidFill>
        </a:ln>
      </dgm:spPr>
      <dgm:t>
        <a:bodyPr/>
        <a:lstStyle/>
        <a:p>
          <a:r>
            <a:rPr lang="en-US" sz="1400" dirty="0">
              <a:latin typeface="+mn-lt"/>
              <a:ea typeface="Avenir Next Condensed" charset="0"/>
              <a:cs typeface="Avenir Next Condensed" charset="0"/>
            </a:rPr>
            <a:t>Gather appropriate materials.</a:t>
          </a:r>
        </a:p>
      </dgm:t>
    </dgm:pt>
    <dgm:pt modelId="{33B4B385-8B1C-4567-A018-9EFBF033C43F}" type="parTrans" cxnId="{5978449A-7B7F-42E9-822D-BA2DC869F6EB}">
      <dgm:prSet/>
      <dgm:spPr/>
      <dgm:t>
        <a:bodyPr/>
        <a:lstStyle/>
        <a:p>
          <a:endParaRPr lang="en-US"/>
        </a:p>
      </dgm:t>
    </dgm:pt>
    <dgm:pt modelId="{772B6C5F-814D-44F7-B44A-7B585544DC65}" type="sibTrans" cxnId="{5978449A-7B7F-42E9-822D-BA2DC869F6EB}">
      <dgm:prSet/>
      <dgm:spPr/>
      <dgm:t>
        <a:bodyPr/>
        <a:lstStyle/>
        <a:p>
          <a:endParaRPr lang="en-US"/>
        </a:p>
      </dgm:t>
    </dgm:pt>
    <dgm:pt modelId="{36592483-428B-4195-AC79-F3F8DB684A9E}">
      <dgm:prSet custT="1"/>
      <dgm:spPr/>
      <dgm:t>
        <a:bodyPr/>
        <a:lstStyle/>
        <a:p>
          <a:r>
            <a:rPr lang="en-US" sz="1400" dirty="0">
              <a:latin typeface="+mn-lt"/>
              <a:ea typeface="Avenir Next Condensed" charset="0"/>
              <a:cs typeface="Avenir Next Condensed" charset="0"/>
            </a:rPr>
            <a:t>Step 2 - Greet</a:t>
          </a:r>
        </a:p>
      </dgm:t>
    </dgm:pt>
    <dgm:pt modelId="{9F7F72B7-A197-471F-8AD0-502A60C886D3}" type="parTrans" cxnId="{E67901C5-63BF-45BA-8D5F-C20EC6CB3B87}">
      <dgm:prSet/>
      <dgm:spPr/>
      <dgm:t>
        <a:bodyPr/>
        <a:lstStyle/>
        <a:p>
          <a:endParaRPr lang="en-US"/>
        </a:p>
      </dgm:t>
    </dgm:pt>
    <dgm:pt modelId="{20C67563-D6E2-4EB5-928D-8ACCFB38123C}" type="sibTrans" cxnId="{E67901C5-63BF-45BA-8D5F-C20EC6CB3B87}">
      <dgm:prSet/>
      <dgm:spPr/>
      <dgm:t>
        <a:bodyPr/>
        <a:lstStyle/>
        <a:p>
          <a:endParaRPr lang="en-US"/>
        </a:p>
      </dgm:t>
    </dgm:pt>
    <dgm:pt modelId="{AD60CF61-966F-438B-97EC-32328F4D3026}">
      <dgm:prSet custT="1"/>
      <dgm:spPr/>
      <dgm:t>
        <a:bodyPr/>
        <a:lstStyle/>
        <a:p>
          <a:r>
            <a:rPr lang="en-US" sz="1400" dirty="0">
              <a:latin typeface="+mn-lt"/>
              <a:ea typeface="Avenir Next Condensed" charset="0"/>
              <a:cs typeface="Avenir Next Condensed" charset="0"/>
            </a:rPr>
            <a:t>Greet the caregiver, explain procedures, and ensure his/her comfort. If appropriate, complete consent procedures.</a:t>
          </a:r>
        </a:p>
      </dgm:t>
    </dgm:pt>
    <dgm:pt modelId="{B3B0B0A9-BB11-4549-97A4-9B25EF5E7DBE}" type="parTrans" cxnId="{B0C63DCE-C5D1-4EF5-A744-A9EE82408B5E}">
      <dgm:prSet/>
      <dgm:spPr/>
      <dgm:t>
        <a:bodyPr/>
        <a:lstStyle/>
        <a:p>
          <a:endParaRPr lang="en-US"/>
        </a:p>
      </dgm:t>
    </dgm:pt>
    <dgm:pt modelId="{878F7FB8-DC71-4139-BAF8-EF6F2224B06A}" type="sibTrans" cxnId="{B0C63DCE-C5D1-4EF5-A744-A9EE82408B5E}">
      <dgm:prSet/>
      <dgm:spPr/>
      <dgm:t>
        <a:bodyPr/>
        <a:lstStyle/>
        <a:p>
          <a:endParaRPr lang="en-US"/>
        </a:p>
      </dgm:t>
    </dgm:pt>
    <dgm:pt modelId="{6750572F-FBDA-4C36-9F39-CB2E5C60BB35}">
      <dgm:prSet custT="1"/>
      <dgm:spPr/>
      <dgm:t>
        <a:bodyPr/>
        <a:lstStyle/>
        <a:p>
          <a:r>
            <a:rPr lang="en-US" sz="1400" dirty="0">
              <a:latin typeface="+mn-lt"/>
              <a:ea typeface="Avenir Next Condensed" charset="0"/>
              <a:cs typeface="Avenir Next Condensed" charset="0"/>
            </a:rPr>
            <a:t>Step 3 - Answer</a:t>
          </a:r>
        </a:p>
      </dgm:t>
    </dgm:pt>
    <dgm:pt modelId="{7B899441-2058-42DD-AEB0-3D866B5633F8}" type="parTrans" cxnId="{791E5725-3ACD-4620-AA4F-3E8EF0F6BC43}">
      <dgm:prSet/>
      <dgm:spPr/>
      <dgm:t>
        <a:bodyPr/>
        <a:lstStyle/>
        <a:p>
          <a:endParaRPr lang="en-US"/>
        </a:p>
      </dgm:t>
    </dgm:pt>
    <dgm:pt modelId="{F1605362-5099-47FA-AA15-86731C0F2F70}" type="sibTrans" cxnId="{791E5725-3ACD-4620-AA4F-3E8EF0F6BC43}">
      <dgm:prSet/>
      <dgm:spPr/>
      <dgm:t>
        <a:bodyPr/>
        <a:lstStyle/>
        <a:p>
          <a:endParaRPr lang="en-US"/>
        </a:p>
      </dgm:t>
    </dgm:pt>
    <dgm:pt modelId="{18F86E0F-242D-42E1-AB3C-2CB6FA263BE5}">
      <dgm:prSet custT="1"/>
      <dgm:spPr/>
      <dgm:t>
        <a:bodyPr/>
        <a:lstStyle/>
        <a:p>
          <a:r>
            <a:rPr lang="en-US" sz="1400" dirty="0">
              <a:latin typeface="+mn-lt"/>
              <a:ea typeface="Avenir Next Condensed" charset="0"/>
              <a:cs typeface="Avenir Next Condensed" charset="0"/>
            </a:rPr>
            <a:t>Pause and make sure caregiver has time to ask questions. Answer all questions.</a:t>
          </a:r>
        </a:p>
      </dgm:t>
    </dgm:pt>
    <dgm:pt modelId="{318DFA1A-7D45-4A0F-93B3-C0EDA62DBFF0}" type="parTrans" cxnId="{132A2A5D-1C3B-4CE1-AA9B-EA290B99719B}">
      <dgm:prSet/>
      <dgm:spPr/>
      <dgm:t>
        <a:bodyPr/>
        <a:lstStyle/>
        <a:p>
          <a:endParaRPr lang="en-US"/>
        </a:p>
      </dgm:t>
    </dgm:pt>
    <dgm:pt modelId="{40D65635-FF8E-4A69-BF79-5764526E7730}" type="sibTrans" cxnId="{132A2A5D-1C3B-4CE1-AA9B-EA290B99719B}">
      <dgm:prSet/>
      <dgm:spPr/>
      <dgm:t>
        <a:bodyPr/>
        <a:lstStyle/>
        <a:p>
          <a:endParaRPr lang="en-US"/>
        </a:p>
      </dgm:t>
    </dgm:pt>
    <dgm:pt modelId="{60A3C617-07FC-4116-B77E-D9875F10A44E}">
      <dgm:prSet custT="1"/>
      <dgm:spPr/>
      <dgm:t>
        <a:bodyPr/>
        <a:lstStyle/>
        <a:p>
          <a:r>
            <a:rPr lang="en-US" sz="1400" dirty="0">
              <a:latin typeface="+mn-lt"/>
              <a:ea typeface="Avenir Next Condensed" charset="0"/>
              <a:cs typeface="Avenir Next Condensed" charset="0"/>
            </a:rPr>
            <a:t>Step 4 - Fill Information</a:t>
          </a:r>
        </a:p>
      </dgm:t>
    </dgm:pt>
    <dgm:pt modelId="{C9373C92-E0F9-4B94-A3A8-A8AA0206BBDE}" type="parTrans" cxnId="{D81296D1-F0D9-4F30-A6A2-C7384F5FFE15}">
      <dgm:prSet/>
      <dgm:spPr/>
      <dgm:t>
        <a:bodyPr/>
        <a:lstStyle/>
        <a:p>
          <a:endParaRPr lang="en-US"/>
        </a:p>
      </dgm:t>
    </dgm:pt>
    <dgm:pt modelId="{C1B9E6C4-262A-4310-B5FC-BAC2395E5586}" type="sibTrans" cxnId="{D81296D1-F0D9-4F30-A6A2-C7384F5FFE15}">
      <dgm:prSet/>
      <dgm:spPr/>
      <dgm:t>
        <a:bodyPr/>
        <a:lstStyle/>
        <a:p>
          <a:endParaRPr lang="en-US"/>
        </a:p>
      </dgm:t>
    </dgm:pt>
    <dgm:pt modelId="{DFCE4BF8-EF09-4C4D-8417-5915262C38DC}">
      <dgm:prSet custT="1"/>
      <dgm:spPr/>
      <dgm:t>
        <a:bodyPr/>
        <a:lstStyle/>
        <a:p>
          <a:r>
            <a:rPr lang="en-US" sz="1400">
              <a:latin typeface="+mn-lt"/>
              <a:ea typeface="Avenir Next Condensed" charset="0"/>
              <a:cs typeface="Avenir Next Condensed" charset="0"/>
            </a:rPr>
            <a:t>Record the date, participant ID number, and any other relevant information on the response form.</a:t>
          </a:r>
        </a:p>
      </dgm:t>
    </dgm:pt>
    <dgm:pt modelId="{C2F391F5-FA57-4985-96E1-A9AF73044F76}" type="parTrans" cxnId="{75952FFC-1C8B-4BE5-93CB-CB4C7F9B355C}">
      <dgm:prSet/>
      <dgm:spPr/>
      <dgm:t>
        <a:bodyPr/>
        <a:lstStyle/>
        <a:p>
          <a:endParaRPr lang="en-US"/>
        </a:p>
      </dgm:t>
    </dgm:pt>
    <dgm:pt modelId="{7404DE0F-6D7C-4E58-88B5-A6A9E8A6AC98}" type="sibTrans" cxnId="{75952FFC-1C8B-4BE5-93CB-CB4C7F9B355C}">
      <dgm:prSet/>
      <dgm:spPr/>
      <dgm:t>
        <a:bodyPr/>
        <a:lstStyle/>
        <a:p>
          <a:endParaRPr lang="en-US"/>
        </a:p>
      </dgm:t>
    </dgm:pt>
    <dgm:pt modelId="{AF255B0F-B777-4623-BBEE-3739FB3DDD7F}">
      <dgm:prSet custT="1"/>
      <dgm:spPr/>
      <dgm:t>
        <a:bodyPr/>
        <a:lstStyle/>
        <a:p>
          <a:r>
            <a:rPr lang="en-US" sz="1400" dirty="0">
              <a:latin typeface="+mn-lt"/>
              <a:ea typeface="Avenir Next Condensed" charset="0"/>
              <a:cs typeface="Avenir Next Condensed" charset="0"/>
            </a:rPr>
            <a:t>Step 5 - Confirm Age</a:t>
          </a:r>
        </a:p>
      </dgm:t>
    </dgm:pt>
    <dgm:pt modelId="{23152421-AD00-4FED-B9E7-FDF011522227}" type="parTrans" cxnId="{D482CABF-8887-4A6E-819D-15818B00388A}">
      <dgm:prSet/>
      <dgm:spPr/>
      <dgm:t>
        <a:bodyPr/>
        <a:lstStyle/>
        <a:p>
          <a:endParaRPr lang="en-US"/>
        </a:p>
      </dgm:t>
    </dgm:pt>
    <dgm:pt modelId="{EA18FF4A-ED47-4B5C-BB96-B02B783AF66F}" type="sibTrans" cxnId="{D482CABF-8887-4A6E-819D-15818B00388A}">
      <dgm:prSet/>
      <dgm:spPr/>
      <dgm:t>
        <a:bodyPr/>
        <a:lstStyle/>
        <a:p>
          <a:endParaRPr lang="en-US"/>
        </a:p>
      </dgm:t>
    </dgm:pt>
    <dgm:pt modelId="{D925C75B-D6AC-443D-B13F-645E5FC3D54A}">
      <dgm:prSet custT="1"/>
      <dgm:spPr/>
      <dgm:t>
        <a:bodyPr/>
        <a:lstStyle/>
        <a:p>
          <a:r>
            <a:rPr lang="en-US" sz="1400" dirty="0">
              <a:latin typeface="+mn-lt"/>
              <a:ea typeface="Avenir Next Condensed" charset="0"/>
              <a:cs typeface="Avenir Next Condensed" charset="0"/>
            </a:rPr>
            <a:t>Confirm the child’s age and date of birth.  Select appropriate set of items for administration based on age rules.</a:t>
          </a:r>
        </a:p>
      </dgm:t>
    </dgm:pt>
    <dgm:pt modelId="{78879ECF-E9E5-42E0-A050-E142C246861D}" type="parTrans" cxnId="{9BD82028-42FC-4CB7-8DB4-DF08F51AFEAF}">
      <dgm:prSet/>
      <dgm:spPr/>
      <dgm:t>
        <a:bodyPr/>
        <a:lstStyle/>
        <a:p>
          <a:endParaRPr lang="en-US"/>
        </a:p>
      </dgm:t>
    </dgm:pt>
    <dgm:pt modelId="{C441ACCB-B623-40CC-A3B5-A3ACDA57FF91}" type="sibTrans" cxnId="{9BD82028-42FC-4CB7-8DB4-DF08F51AFEAF}">
      <dgm:prSet/>
      <dgm:spPr/>
      <dgm:t>
        <a:bodyPr/>
        <a:lstStyle/>
        <a:p>
          <a:endParaRPr lang="en-US"/>
        </a:p>
      </dgm:t>
    </dgm:pt>
    <dgm:pt modelId="{399F2999-23DA-400E-9D6C-8E1F64534183}">
      <dgm:prSet custT="1"/>
      <dgm:spPr/>
      <dgm:t>
        <a:bodyPr/>
        <a:lstStyle/>
        <a:p>
          <a:r>
            <a:rPr lang="en-US" sz="1400" dirty="0">
              <a:latin typeface="+mn-lt"/>
              <a:ea typeface="Avenir Next Condensed" charset="0"/>
              <a:cs typeface="Avenir Next Condensed" charset="0"/>
            </a:rPr>
            <a:t>Step 6 - Read Instructions</a:t>
          </a:r>
        </a:p>
      </dgm:t>
    </dgm:pt>
    <dgm:pt modelId="{0F1500ED-9BCA-4E97-BAF4-FC2F7E521FB4}" type="parTrans" cxnId="{017A74A7-103B-42AC-BA36-4BEF9E886A3E}">
      <dgm:prSet/>
      <dgm:spPr/>
      <dgm:t>
        <a:bodyPr/>
        <a:lstStyle/>
        <a:p>
          <a:endParaRPr lang="en-US"/>
        </a:p>
      </dgm:t>
    </dgm:pt>
    <dgm:pt modelId="{16ED64C1-4CF5-483A-80EC-5CAF7B7A82F6}" type="sibTrans" cxnId="{017A74A7-103B-42AC-BA36-4BEF9E886A3E}">
      <dgm:prSet/>
      <dgm:spPr/>
      <dgm:t>
        <a:bodyPr/>
        <a:lstStyle/>
        <a:p>
          <a:endParaRPr lang="en-US"/>
        </a:p>
      </dgm:t>
    </dgm:pt>
    <dgm:pt modelId="{59CFBEFC-BE58-467D-BB59-071E6B1990F4}">
      <dgm:prSet custT="1"/>
      <dgm:spPr/>
      <dgm:t>
        <a:bodyPr/>
        <a:lstStyle/>
        <a:p>
          <a:r>
            <a:rPr lang="en-US" sz="1400" dirty="0">
              <a:latin typeface="+mn-lt"/>
              <a:ea typeface="Avenir Next Condensed" charset="0"/>
              <a:cs typeface="Avenir Next Condensed" charset="0"/>
            </a:rPr>
            <a:t>Read the instruction prompt exactly as written.</a:t>
          </a:r>
        </a:p>
      </dgm:t>
    </dgm:pt>
    <dgm:pt modelId="{54ADF54B-6791-4A1C-93AB-69C975AF9C02}" type="parTrans" cxnId="{9EF2A1A6-0DE9-44D1-957B-87BB941E224D}">
      <dgm:prSet/>
      <dgm:spPr/>
      <dgm:t>
        <a:bodyPr/>
        <a:lstStyle/>
        <a:p>
          <a:endParaRPr lang="en-US"/>
        </a:p>
      </dgm:t>
    </dgm:pt>
    <dgm:pt modelId="{16AEFB2F-69B6-4513-A314-F3EF33CD50F7}" type="sibTrans" cxnId="{9EF2A1A6-0DE9-44D1-957B-87BB941E224D}">
      <dgm:prSet/>
      <dgm:spPr/>
      <dgm:t>
        <a:bodyPr/>
        <a:lstStyle/>
        <a:p>
          <a:endParaRPr lang="en-US"/>
        </a:p>
      </dgm:t>
    </dgm:pt>
    <dgm:pt modelId="{18474BED-B0D1-4C6A-9EB5-E18009AF03A1}">
      <dgm:prSet custT="1"/>
      <dgm:spPr/>
      <dgm:t>
        <a:bodyPr/>
        <a:lstStyle/>
        <a:p>
          <a:r>
            <a:rPr lang="en-US" sz="1400" dirty="0">
              <a:latin typeface="+mn-lt"/>
              <a:ea typeface="Avenir Next Condensed" charset="0"/>
              <a:cs typeface="Avenir Next Condensed" charset="0"/>
            </a:rPr>
            <a:t>Step 7 - Record</a:t>
          </a:r>
        </a:p>
      </dgm:t>
    </dgm:pt>
    <dgm:pt modelId="{EADE35D2-C16A-447C-99F5-B55DDACB3BE4}" type="parTrans" cxnId="{02A7B859-7E99-4E8A-9E6A-83C3CF6E4F34}">
      <dgm:prSet/>
      <dgm:spPr/>
      <dgm:t>
        <a:bodyPr/>
        <a:lstStyle/>
        <a:p>
          <a:endParaRPr lang="en-US"/>
        </a:p>
      </dgm:t>
    </dgm:pt>
    <dgm:pt modelId="{8BAE760E-B63F-47FB-9469-94DB80FC2195}" type="sibTrans" cxnId="{02A7B859-7E99-4E8A-9E6A-83C3CF6E4F34}">
      <dgm:prSet/>
      <dgm:spPr/>
      <dgm:t>
        <a:bodyPr/>
        <a:lstStyle/>
        <a:p>
          <a:endParaRPr lang="en-US"/>
        </a:p>
      </dgm:t>
    </dgm:pt>
    <dgm:pt modelId="{6DBE7C1D-90EF-4417-8C88-BB451682D342}">
      <dgm:prSet custT="1"/>
      <dgm:spPr/>
      <dgm:t>
        <a:bodyPr/>
        <a:lstStyle/>
        <a:p>
          <a:r>
            <a:rPr lang="en-US" sz="1400" dirty="0">
              <a:latin typeface="+mn-lt"/>
              <a:ea typeface="Avenir Next Condensed" charset="0"/>
              <a:cs typeface="Avenir Next Condensed" charset="0"/>
            </a:rPr>
            <a:t>Beginning at the appropriate item for the child’s age, administer each item in order, exactly as written, and record caregiver responses.  </a:t>
          </a:r>
        </a:p>
      </dgm:t>
    </dgm:pt>
    <dgm:pt modelId="{7E3CCF41-7922-4C3D-B672-05D83B8E6CD0}" type="parTrans" cxnId="{6AFF6ABB-30A2-434A-B760-83DCBF645E48}">
      <dgm:prSet/>
      <dgm:spPr/>
      <dgm:t>
        <a:bodyPr/>
        <a:lstStyle/>
        <a:p>
          <a:endParaRPr lang="en-US"/>
        </a:p>
      </dgm:t>
    </dgm:pt>
    <dgm:pt modelId="{1F519E88-3B6B-4F9C-BE98-35F71DB50907}" type="sibTrans" cxnId="{6AFF6ABB-30A2-434A-B760-83DCBF645E48}">
      <dgm:prSet/>
      <dgm:spPr/>
      <dgm:t>
        <a:bodyPr/>
        <a:lstStyle/>
        <a:p>
          <a:endParaRPr lang="en-US"/>
        </a:p>
      </dgm:t>
    </dgm:pt>
    <dgm:pt modelId="{F9741D1F-74E3-4E99-8096-29732B26AB17}">
      <dgm:prSet custT="1"/>
      <dgm:spPr/>
      <dgm:t>
        <a:bodyPr/>
        <a:lstStyle/>
        <a:p>
          <a:r>
            <a:rPr lang="en-US" sz="1400" dirty="0">
              <a:latin typeface="+mn-lt"/>
              <a:ea typeface="Avenir Next Condensed" charset="0"/>
              <a:cs typeface="Avenir Next Condensed" charset="0"/>
            </a:rPr>
            <a:t>Step 8 - Review</a:t>
          </a:r>
        </a:p>
      </dgm:t>
    </dgm:pt>
    <dgm:pt modelId="{DBC40F73-977C-421B-92EB-955C3D391A3C}" type="parTrans" cxnId="{F48482DE-0514-417E-9316-9A33DCA385F0}">
      <dgm:prSet/>
      <dgm:spPr/>
      <dgm:t>
        <a:bodyPr/>
        <a:lstStyle/>
        <a:p>
          <a:endParaRPr lang="en-US"/>
        </a:p>
      </dgm:t>
    </dgm:pt>
    <dgm:pt modelId="{757106D6-73E7-41E1-BF1B-89A3FEADB5B6}" type="sibTrans" cxnId="{F48482DE-0514-417E-9316-9A33DCA385F0}">
      <dgm:prSet/>
      <dgm:spPr/>
      <dgm:t>
        <a:bodyPr/>
        <a:lstStyle/>
        <a:p>
          <a:endParaRPr lang="en-US"/>
        </a:p>
      </dgm:t>
    </dgm:pt>
    <dgm:pt modelId="{63C8580E-EFDD-4041-B8A3-C788EF76290C}">
      <dgm:prSet custT="1"/>
      <dgm:spPr/>
      <dgm:t>
        <a:bodyPr/>
        <a:lstStyle/>
        <a:p>
          <a:r>
            <a:rPr lang="en-US" sz="1400" dirty="0">
              <a:latin typeface="+mn-lt"/>
              <a:ea typeface="Avenir Next Condensed" charset="0"/>
              <a:cs typeface="Avenir Next Condensed" charset="0"/>
            </a:rPr>
            <a:t>Check all items have been completed and thank the caregiver for his/her participation.</a:t>
          </a:r>
        </a:p>
      </dgm:t>
    </dgm:pt>
    <dgm:pt modelId="{843A22C0-4F70-4C08-9A39-F9111CC56E55}" type="parTrans" cxnId="{CCB37687-E82A-446E-9548-13AEBB216389}">
      <dgm:prSet/>
      <dgm:spPr/>
      <dgm:t>
        <a:bodyPr/>
        <a:lstStyle/>
        <a:p>
          <a:endParaRPr lang="en-US"/>
        </a:p>
      </dgm:t>
    </dgm:pt>
    <dgm:pt modelId="{557A57D0-6AB0-4039-A842-26B147976581}" type="sibTrans" cxnId="{CCB37687-E82A-446E-9548-13AEBB216389}">
      <dgm:prSet/>
      <dgm:spPr/>
      <dgm:t>
        <a:bodyPr/>
        <a:lstStyle/>
        <a:p>
          <a:endParaRPr lang="en-US"/>
        </a:p>
      </dgm:t>
    </dgm:pt>
    <dgm:pt modelId="{0FBF07A3-6BB4-324D-9B40-17CAEF23E634}" type="pres">
      <dgm:prSet presAssocID="{7B9D49D3-29E5-4872-AA07-13FFF50ACBE1}" presName="Name0" presStyleCnt="0">
        <dgm:presLayoutVars>
          <dgm:dir/>
          <dgm:animLvl val="lvl"/>
          <dgm:resizeHandles val="exact"/>
        </dgm:presLayoutVars>
      </dgm:prSet>
      <dgm:spPr/>
    </dgm:pt>
    <dgm:pt modelId="{FE662946-B1FC-A84C-8D50-78A9CFF1C013}" type="pres">
      <dgm:prSet presAssocID="{F9741D1F-74E3-4E99-8096-29732B26AB17}" presName="boxAndChildren" presStyleCnt="0"/>
      <dgm:spPr/>
    </dgm:pt>
    <dgm:pt modelId="{70CD6D6D-D29F-8640-96FA-275FCF501E01}" type="pres">
      <dgm:prSet presAssocID="{F9741D1F-74E3-4E99-8096-29732B26AB17}" presName="parentTextBox" presStyleLbl="alignNode1" presStyleIdx="0" presStyleCnt="8" custScaleY="2000000"/>
      <dgm:spPr/>
    </dgm:pt>
    <dgm:pt modelId="{4346F2EB-F698-3C4F-BC1E-942EC7D4501A}" type="pres">
      <dgm:prSet presAssocID="{F9741D1F-74E3-4E99-8096-29732B26AB17}" presName="descendantBox" presStyleLbl="bgAccFollowNode1" presStyleIdx="0" presStyleCnt="8" custScaleY="2000000"/>
      <dgm:spPr/>
    </dgm:pt>
    <dgm:pt modelId="{1352FD26-8DD5-C341-BC75-2D22401B53F6}" type="pres">
      <dgm:prSet presAssocID="{8BAE760E-B63F-47FB-9469-94DB80FC2195}" presName="sp" presStyleCnt="0"/>
      <dgm:spPr/>
    </dgm:pt>
    <dgm:pt modelId="{67928098-A719-B144-8819-27E60A2F2504}" type="pres">
      <dgm:prSet presAssocID="{18474BED-B0D1-4C6A-9EB5-E18009AF03A1}" presName="arrowAndChildren" presStyleCnt="0"/>
      <dgm:spPr/>
    </dgm:pt>
    <dgm:pt modelId="{BD816501-378B-314F-824F-6CADDBA38C12}" type="pres">
      <dgm:prSet presAssocID="{18474BED-B0D1-4C6A-9EB5-E18009AF03A1}" presName="parentTextArrow" presStyleLbl="node1" presStyleIdx="0" presStyleCnt="0"/>
      <dgm:spPr/>
    </dgm:pt>
    <dgm:pt modelId="{BFA2F609-4AEE-E44E-958F-60E2C65268CA}" type="pres">
      <dgm:prSet presAssocID="{18474BED-B0D1-4C6A-9EB5-E18009AF03A1}" presName="arrow" presStyleLbl="alignNode1" presStyleIdx="1" presStyleCnt="8" custScaleY="2000000"/>
      <dgm:spPr/>
    </dgm:pt>
    <dgm:pt modelId="{F8FCCDAD-F141-9748-9A50-75BDE7C94D18}" type="pres">
      <dgm:prSet presAssocID="{18474BED-B0D1-4C6A-9EB5-E18009AF03A1}" presName="descendantArrow" presStyleLbl="bgAccFollowNode1" presStyleIdx="1" presStyleCnt="8" custScaleY="2000000"/>
      <dgm:spPr/>
    </dgm:pt>
    <dgm:pt modelId="{6CC6AF19-BF14-D943-BEF7-C49F721E7268}" type="pres">
      <dgm:prSet presAssocID="{16ED64C1-4CF5-483A-80EC-5CAF7B7A82F6}" presName="sp" presStyleCnt="0"/>
      <dgm:spPr/>
    </dgm:pt>
    <dgm:pt modelId="{963D2273-2B06-D24E-BC90-0EF32F3808A9}" type="pres">
      <dgm:prSet presAssocID="{399F2999-23DA-400E-9D6C-8E1F64534183}" presName="arrowAndChildren" presStyleCnt="0"/>
      <dgm:spPr/>
    </dgm:pt>
    <dgm:pt modelId="{D064E3E0-FFD2-8544-97ED-C6102ABA551D}" type="pres">
      <dgm:prSet presAssocID="{399F2999-23DA-400E-9D6C-8E1F64534183}" presName="parentTextArrow" presStyleLbl="node1" presStyleIdx="0" presStyleCnt="0"/>
      <dgm:spPr/>
    </dgm:pt>
    <dgm:pt modelId="{6D05FA40-4733-8348-8FC5-2A78D3046C68}" type="pres">
      <dgm:prSet presAssocID="{399F2999-23DA-400E-9D6C-8E1F64534183}" presName="arrow" presStyleLbl="alignNode1" presStyleIdx="2" presStyleCnt="8" custScaleY="2000000"/>
      <dgm:spPr/>
    </dgm:pt>
    <dgm:pt modelId="{F53E9DC0-F61A-7548-BF2A-384926AA5331}" type="pres">
      <dgm:prSet presAssocID="{399F2999-23DA-400E-9D6C-8E1F64534183}" presName="descendantArrow" presStyleLbl="bgAccFollowNode1" presStyleIdx="2" presStyleCnt="8" custScaleY="2000000"/>
      <dgm:spPr/>
    </dgm:pt>
    <dgm:pt modelId="{0189CB32-812B-F541-B7A0-0A9A716BA21C}" type="pres">
      <dgm:prSet presAssocID="{EA18FF4A-ED47-4B5C-BB96-B02B783AF66F}" presName="sp" presStyleCnt="0"/>
      <dgm:spPr/>
    </dgm:pt>
    <dgm:pt modelId="{9ED544B1-F886-4D4D-B0CD-B3CBCB4946D1}" type="pres">
      <dgm:prSet presAssocID="{AF255B0F-B777-4623-BBEE-3739FB3DDD7F}" presName="arrowAndChildren" presStyleCnt="0"/>
      <dgm:spPr/>
    </dgm:pt>
    <dgm:pt modelId="{F9B10ED1-0512-4541-AD18-74C4A1C55A74}" type="pres">
      <dgm:prSet presAssocID="{AF255B0F-B777-4623-BBEE-3739FB3DDD7F}" presName="parentTextArrow" presStyleLbl="node1" presStyleIdx="0" presStyleCnt="0"/>
      <dgm:spPr/>
    </dgm:pt>
    <dgm:pt modelId="{F1721C39-2D72-614E-8110-1E98C7133945}" type="pres">
      <dgm:prSet presAssocID="{AF255B0F-B777-4623-BBEE-3739FB3DDD7F}" presName="arrow" presStyleLbl="alignNode1" presStyleIdx="3" presStyleCnt="8" custScaleY="2000000"/>
      <dgm:spPr/>
    </dgm:pt>
    <dgm:pt modelId="{ECC8192D-B998-7640-9F84-CEA0EBE5B313}" type="pres">
      <dgm:prSet presAssocID="{AF255B0F-B777-4623-BBEE-3739FB3DDD7F}" presName="descendantArrow" presStyleLbl="bgAccFollowNode1" presStyleIdx="3" presStyleCnt="8" custScaleY="2000000"/>
      <dgm:spPr/>
    </dgm:pt>
    <dgm:pt modelId="{40951BA3-70E8-BA42-962A-53582224EBDA}" type="pres">
      <dgm:prSet presAssocID="{C1B9E6C4-262A-4310-B5FC-BAC2395E5586}" presName="sp" presStyleCnt="0"/>
      <dgm:spPr/>
    </dgm:pt>
    <dgm:pt modelId="{8DFC7587-83AA-F046-A69B-F3FDAB71EE34}" type="pres">
      <dgm:prSet presAssocID="{60A3C617-07FC-4116-B77E-D9875F10A44E}" presName="arrowAndChildren" presStyleCnt="0"/>
      <dgm:spPr/>
    </dgm:pt>
    <dgm:pt modelId="{D1F244C3-CEFD-784C-89C0-BEDBCEB47503}" type="pres">
      <dgm:prSet presAssocID="{60A3C617-07FC-4116-B77E-D9875F10A44E}" presName="parentTextArrow" presStyleLbl="node1" presStyleIdx="0" presStyleCnt="0"/>
      <dgm:spPr/>
    </dgm:pt>
    <dgm:pt modelId="{537ECADD-12C4-2940-98AD-E9C5A69D8177}" type="pres">
      <dgm:prSet presAssocID="{60A3C617-07FC-4116-B77E-D9875F10A44E}" presName="arrow" presStyleLbl="alignNode1" presStyleIdx="4" presStyleCnt="8" custScaleY="2000000"/>
      <dgm:spPr/>
    </dgm:pt>
    <dgm:pt modelId="{2181C7C0-6DC9-6F4F-8231-F2369E8CF90D}" type="pres">
      <dgm:prSet presAssocID="{60A3C617-07FC-4116-B77E-D9875F10A44E}" presName="descendantArrow" presStyleLbl="bgAccFollowNode1" presStyleIdx="4" presStyleCnt="8" custScaleY="2000000"/>
      <dgm:spPr/>
    </dgm:pt>
    <dgm:pt modelId="{042E079D-BA9C-A04F-B2A4-7CB863662086}" type="pres">
      <dgm:prSet presAssocID="{F1605362-5099-47FA-AA15-86731C0F2F70}" presName="sp" presStyleCnt="0"/>
      <dgm:spPr/>
    </dgm:pt>
    <dgm:pt modelId="{924E30BD-9CBB-7B49-B15D-749F364EBE4F}" type="pres">
      <dgm:prSet presAssocID="{6750572F-FBDA-4C36-9F39-CB2E5C60BB35}" presName="arrowAndChildren" presStyleCnt="0"/>
      <dgm:spPr/>
    </dgm:pt>
    <dgm:pt modelId="{16284FA1-FA23-684A-8544-896021BF5661}" type="pres">
      <dgm:prSet presAssocID="{6750572F-FBDA-4C36-9F39-CB2E5C60BB35}" presName="parentTextArrow" presStyleLbl="node1" presStyleIdx="0" presStyleCnt="0"/>
      <dgm:spPr/>
    </dgm:pt>
    <dgm:pt modelId="{C1A6DC92-4BB3-1846-83EA-2C299676BF80}" type="pres">
      <dgm:prSet presAssocID="{6750572F-FBDA-4C36-9F39-CB2E5C60BB35}" presName="arrow" presStyleLbl="alignNode1" presStyleIdx="5" presStyleCnt="8" custScaleY="2000000"/>
      <dgm:spPr/>
    </dgm:pt>
    <dgm:pt modelId="{9A11C9AC-E30F-BB48-9558-45B2E5B8E8F6}" type="pres">
      <dgm:prSet presAssocID="{6750572F-FBDA-4C36-9F39-CB2E5C60BB35}" presName="descendantArrow" presStyleLbl="bgAccFollowNode1" presStyleIdx="5" presStyleCnt="8" custScaleY="2000000"/>
      <dgm:spPr/>
    </dgm:pt>
    <dgm:pt modelId="{FA7724DA-FA5C-AD45-A8D9-3E07D7BEC2D0}" type="pres">
      <dgm:prSet presAssocID="{20C67563-D6E2-4EB5-928D-8ACCFB38123C}" presName="sp" presStyleCnt="0"/>
      <dgm:spPr/>
    </dgm:pt>
    <dgm:pt modelId="{B9CE44F0-AEBC-3C49-9269-70276934A03C}" type="pres">
      <dgm:prSet presAssocID="{36592483-428B-4195-AC79-F3F8DB684A9E}" presName="arrowAndChildren" presStyleCnt="0"/>
      <dgm:spPr/>
    </dgm:pt>
    <dgm:pt modelId="{E975221C-3FE5-9A49-8860-04371DF8EA1B}" type="pres">
      <dgm:prSet presAssocID="{36592483-428B-4195-AC79-F3F8DB684A9E}" presName="parentTextArrow" presStyleLbl="node1" presStyleIdx="0" presStyleCnt="0"/>
      <dgm:spPr/>
    </dgm:pt>
    <dgm:pt modelId="{87FBCF95-A042-2B42-ACC4-C655026C2224}" type="pres">
      <dgm:prSet presAssocID="{36592483-428B-4195-AC79-F3F8DB684A9E}" presName="arrow" presStyleLbl="alignNode1" presStyleIdx="6" presStyleCnt="8" custScaleY="2000000"/>
      <dgm:spPr/>
    </dgm:pt>
    <dgm:pt modelId="{9A13BB16-2AB8-6F4B-B6FE-998FEB4FBDA4}" type="pres">
      <dgm:prSet presAssocID="{36592483-428B-4195-AC79-F3F8DB684A9E}" presName="descendantArrow" presStyleLbl="bgAccFollowNode1" presStyleIdx="6" presStyleCnt="8" custScaleY="2000000"/>
      <dgm:spPr/>
    </dgm:pt>
    <dgm:pt modelId="{EE255ECB-3180-2245-86C8-F02B7F316585}" type="pres">
      <dgm:prSet presAssocID="{E8C578CD-F77D-4171-9E1F-C2A72BCDD79F}" presName="sp" presStyleCnt="0"/>
      <dgm:spPr/>
    </dgm:pt>
    <dgm:pt modelId="{0400AA99-493E-6F40-B6DA-D4DB0BDA1965}" type="pres">
      <dgm:prSet presAssocID="{118F4F77-3F7D-449B-9AF9-C2FE4FF871E8}" presName="arrowAndChildren" presStyleCnt="0"/>
      <dgm:spPr/>
    </dgm:pt>
    <dgm:pt modelId="{496FDBDD-79D6-3944-BD36-509BDAA3CE8B}" type="pres">
      <dgm:prSet presAssocID="{118F4F77-3F7D-449B-9AF9-C2FE4FF871E8}" presName="parentTextArrow" presStyleLbl="node1" presStyleIdx="0" presStyleCnt="0"/>
      <dgm:spPr/>
    </dgm:pt>
    <dgm:pt modelId="{3DE94956-8171-544A-9ABC-A3050ACEDBC8}" type="pres">
      <dgm:prSet presAssocID="{118F4F77-3F7D-449B-9AF9-C2FE4FF871E8}" presName="arrow" presStyleLbl="alignNode1" presStyleIdx="7" presStyleCnt="8" custScaleY="2000000"/>
      <dgm:spPr/>
    </dgm:pt>
    <dgm:pt modelId="{DE7AD872-9076-894E-930B-7DF4742FF677}" type="pres">
      <dgm:prSet presAssocID="{118F4F77-3F7D-449B-9AF9-C2FE4FF871E8}" presName="descendantArrow" presStyleLbl="bgAccFollowNode1" presStyleIdx="7" presStyleCnt="8" custScaleX="99976" custScaleY="2000000"/>
      <dgm:spPr/>
    </dgm:pt>
  </dgm:ptLst>
  <dgm:cxnLst>
    <dgm:cxn modelId="{07285308-43D3-EB4F-886B-9CDF2D808EFE}" type="presOf" srcId="{118F4F77-3F7D-449B-9AF9-C2FE4FF871E8}" destId="{3DE94956-8171-544A-9ABC-A3050ACEDBC8}" srcOrd="1" destOrd="0" presId="urn:microsoft.com/office/officeart/2016/7/layout/VerticalDownArrowProcess"/>
    <dgm:cxn modelId="{FF7FA514-E902-AE45-89AC-58D20F6AB44C}" type="presOf" srcId="{6750572F-FBDA-4C36-9F39-CB2E5C60BB35}" destId="{16284FA1-FA23-684A-8544-896021BF5661}" srcOrd="0" destOrd="0" presId="urn:microsoft.com/office/officeart/2016/7/layout/VerticalDownArrowProcess"/>
    <dgm:cxn modelId="{691E0E1C-C1D3-4547-AAF6-C334E8BD6BF6}" type="presOf" srcId="{AF255B0F-B777-4623-BBEE-3739FB3DDD7F}" destId="{F1721C39-2D72-614E-8110-1E98C7133945}" srcOrd="1" destOrd="0" presId="urn:microsoft.com/office/officeart/2016/7/layout/VerticalDownArrowProcess"/>
    <dgm:cxn modelId="{791E5725-3ACD-4620-AA4F-3E8EF0F6BC43}" srcId="{7B9D49D3-29E5-4872-AA07-13FFF50ACBE1}" destId="{6750572F-FBDA-4C36-9F39-CB2E5C60BB35}" srcOrd="2" destOrd="0" parTransId="{7B899441-2058-42DD-AEB0-3D866B5633F8}" sibTransId="{F1605362-5099-47FA-AA15-86731C0F2F70}"/>
    <dgm:cxn modelId="{9BD82028-42FC-4CB7-8DB4-DF08F51AFEAF}" srcId="{AF255B0F-B777-4623-BBEE-3739FB3DDD7F}" destId="{D925C75B-D6AC-443D-B13F-645E5FC3D54A}" srcOrd="0" destOrd="0" parTransId="{78879ECF-E9E5-42E0-A050-E142C246861D}" sibTransId="{C441ACCB-B623-40CC-A3B5-A3ACDA57FF91}"/>
    <dgm:cxn modelId="{CE46BA37-8B61-584A-97C2-E28FF96CD758}" type="presOf" srcId="{18474BED-B0D1-4C6A-9EB5-E18009AF03A1}" destId="{BD816501-378B-314F-824F-6CADDBA38C12}" srcOrd="0" destOrd="0" presId="urn:microsoft.com/office/officeart/2016/7/layout/VerticalDownArrowProcess"/>
    <dgm:cxn modelId="{C9BDD43C-4296-3844-A391-C269DABEB03F}" type="presOf" srcId="{18474BED-B0D1-4C6A-9EB5-E18009AF03A1}" destId="{BFA2F609-4AEE-E44E-958F-60E2C65268CA}" srcOrd="1" destOrd="0" presId="urn:microsoft.com/office/officeart/2016/7/layout/VerticalDownArrowProcess"/>
    <dgm:cxn modelId="{132A2A5D-1C3B-4CE1-AA9B-EA290B99719B}" srcId="{6750572F-FBDA-4C36-9F39-CB2E5C60BB35}" destId="{18F86E0F-242D-42E1-AB3C-2CB6FA263BE5}" srcOrd="0" destOrd="0" parTransId="{318DFA1A-7D45-4A0F-93B3-C0EDA62DBFF0}" sibTransId="{40D65635-FF8E-4A69-BF79-5764526E7730}"/>
    <dgm:cxn modelId="{6C872C5D-2305-4644-9308-BF8670FB1E59}" type="presOf" srcId="{DFCE4BF8-EF09-4C4D-8417-5915262C38DC}" destId="{2181C7C0-6DC9-6F4F-8231-F2369E8CF90D}" srcOrd="0" destOrd="0" presId="urn:microsoft.com/office/officeart/2016/7/layout/VerticalDownArrowProcess"/>
    <dgm:cxn modelId="{0AC2B761-5E75-5C4D-8A76-E89521D3A34F}" type="presOf" srcId="{AD60CF61-966F-438B-97EC-32328F4D3026}" destId="{9A13BB16-2AB8-6F4B-B6FE-998FEB4FBDA4}" srcOrd="0" destOrd="0" presId="urn:microsoft.com/office/officeart/2016/7/layout/VerticalDownArrowProcess"/>
    <dgm:cxn modelId="{59CB5665-9ABA-A143-BA75-A3B59FBB3991}" type="presOf" srcId="{36592483-428B-4195-AC79-F3F8DB684A9E}" destId="{87FBCF95-A042-2B42-ACC4-C655026C2224}" srcOrd="1" destOrd="0" presId="urn:microsoft.com/office/officeart/2016/7/layout/VerticalDownArrowProcess"/>
    <dgm:cxn modelId="{61360869-CFDB-4F47-9DF0-E1A28FF490BE}" type="presOf" srcId="{5B747BE7-764E-4D94-98C5-8591A0BB81CA}" destId="{DE7AD872-9076-894E-930B-7DF4742FF677}" srcOrd="0" destOrd="0" presId="urn:microsoft.com/office/officeart/2016/7/layout/VerticalDownArrowProcess"/>
    <dgm:cxn modelId="{1830F04C-11C4-AF4C-9773-F13F3E179DC8}" type="presOf" srcId="{D925C75B-D6AC-443D-B13F-645E5FC3D54A}" destId="{ECC8192D-B998-7640-9F84-CEA0EBE5B313}" srcOrd="0" destOrd="0" presId="urn:microsoft.com/office/officeart/2016/7/layout/VerticalDownArrowProcess"/>
    <dgm:cxn modelId="{6D062570-2402-DA45-9770-7E298FD341E5}" type="presOf" srcId="{60A3C617-07FC-4116-B77E-D9875F10A44E}" destId="{537ECADD-12C4-2940-98AD-E9C5A69D8177}" srcOrd="1" destOrd="0" presId="urn:microsoft.com/office/officeart/2016/7/layout/VerticalDownArrowProcess"/>
    <dgm:cxn modelId="{02A7B859-7E99-4E8A-9E6A-83C3CF6E4F34}" srcId="{7B9D49D3-29E5-4872-AA07-13FFF50ACBE1}" destId="{18474BED-B0D1-4C6A-9EB5-E18009AF03A1}" srcOrd="6" destOrd="0" parTransId="{EADE35D2-C16A-447C-99F5-B55DDACB3BE4}" sibTransId="{8BAE760E-B63F-47FB-9469-94DB80FC2195}"/>
    <dgm:cxn modelId="{CCB37687-E82A-446E-9548-13AEBB216389}" srcId="{F9741D1F-74E3-4E99-8096-29732B26AB17}" destId="{63C8580E-EFDD-4041-B8A3-C788EF76290C}" srcOrd="0" destOrd="0" parTransId="{843A22C0-4F70-4C08-9A39-F9111CC56E55}" sibTransId="{557A57D0-6AB0-4039-A842-26B147976581}"/>
    <dgm:cxn modelId="{F1D16488-0407-CA46-B263-D5138FE1D806}" type="presOf" srcId="{6DBE7C1D-90EF-4417-8C88-BB451682D342}" destId="{F8FCCDAD-F141-9748-9A50-75BDE7C94D18}" srcOrd="0" destOrd="0" presId="urn:microsoft.com/office/officeart/2016/7/layout/VerticalDownArrowProcess"/>
    <dgm:cxn modelId="{5978449A-7B7F-42E9-822D-BA2DC869F6EB}" srcId="{118F4F77-3F7D-449B-9AF9-C2FE4FF871E8}" destId="{5B747BE7-764E-4D94-98C5-8591A0BB81CA}" srcOrd="0" destOrd="0" parTransId="{33B4B385-8B1C-4567-A018-9EFBF033C43F}" sibTransId="{772B6C5F-814D-44F7-B44A-7B585544DC65}"/>
    <dgm:cxn modelId="{9EF2A1A6-0DE9-44D1-957B-87BB941E224D}" srcId="{399F2999-23DA-400E-9D6C-8E1F64534183}" destId="{59CFBEFC-BE58-467D-BB59-071E6B1990F4}" srcOrd="0" destOrd="0" parTransId="{54ADF54B-6791-4A1C-93AB-69C975AF9C02}" sibTransId="{16AEFB2F-69B6-4513-A314-F3EF33CD50F7}"/>
    <dgm:cxn modelId="{017A74A7-103B-42AC-BA36-4BEF9E886A3E}" srcId="{7B9D49D3-29E5-4872-AA07-13FFF50ACBE1}" destId="{399F2999-23DA-400E-9D6C-8E1F64534183}" srcOrd="5" destOrd="0" parTransId="{0F1500ED-9BCA-4E97-BAF4-FC2F7E521FB4}" sibTransId="{16ED64C1-4CF5-483A-80EC-5CAF7B7A82F6}"/>
    <dgm:cxn modelId="{5967C4B1-4F4D-9E4B-B0AE-9AF7D3FE4773}" type="presOf" srcId="{18F86E0F-242D-42E1-AB3C-2CB6FA263BE5}" destId="{9A11C9AC-E30F-BB48-9558-45B2E5B8E8F6}" srcOrd="0" destOrd="0" presId="urn:microsoft.com/office/officeart/2016/7/layout/VerticalDownArrowProcess"/>
    <dgm:cxn modelId="{6022C8B3-F094-054A-80F7-3AE9920B5572}" type="presOf" srcId="{F9741D1F-74E3-4E99-8096-29732B26AB17}" destId="{70CD6D6D-D29F-8640-96FA-275FCF501E01}" srcOrd="0" destOrd="0" presId="urn:microsoft.com/office/officeart/2016/7/layout/VerticalDownArrowProcess"/>
    <dgm:cxn modelId="{5FED04B4-9A30-CC4A-861D-A18C0DE7EC36}" type="presOf" srcId="{399F2999-23DA-400E-9D6C-8E1F64534183}" destId="{D064E3E0-FFD2-8544-97ED-C6102ABA551D}" srcOrd="0" destOrd="0" presId="urn:microsoft.com/office/officeart/2016/7/layout/VerticalDownArrowProcess"/>
    <dgm:cxn modelId="{4F5C29B4-3AF9-F747-999B-9663924938E7}" type="presOf" srcId="{36592483-428B-4195-AC79-F3F8DB684A9E}" destId="{E975221C-3FE5-9A49-8860-04371DF8EA1B}" srcOrd="0" destOrd="0" presId="urn:microsoft.com/office/officeart/2016/7/layout/VerticalDownArrowProcess"/>
    <dgm:cxn modelId="{6AFF6ABB-30A2-434A-B760-83DCBF645E48}" srcId="{18474BED-B0D1-4C6A-9EB5-E18009AF03A1}" destId="{6DBE7C1D-90EF-4417-8C88-BB451682D342}" srcOrd="0" destOrd="0" parTransId="{7E3CCF41-7922-4C3D-B672-05D83B8E6CD0}" sibTransId="{1F519E88-3B6B-4F9C-BE98-35F71DB50907}"/>
    <dgm:cxn modelId="{D482CABF-8887-4A6E-819D-15818B00388A}" srcId="{7B9D49D3-29E5-4872-AA07-13FFF50ACBE1}" destId="{AF255B0F-B777-4623-BBEE-3739FB3DDD7F}" srcOrd="4" destOrd="0" parTransId="{23152421-AD00-4FED-B9E7-FDF011522227}" sibTransId="{EA18FF4A-ED47-4B5C-BB96-B02B783AF66F}"/>
    <dgm:cxn modelId="{F1A4F2C1-C3D6-A24C-8CA7-1167E599546D}" type="presOf" srcId="{399F2999-23DA-400E-9D6C-8E1F64534183}" destId="{6D05FA40-4733-8348-8FC5-2A78D3046C68}" srcOrd="1" destOrd="0" presId="urn:microsoft.com/office/officeart/2016/7/layout/VerticalDownArrowProcess"/>
    <dgm:cxn modelId="{2EB622C2-9C29-2640-9FB9-DB9C19227FDE}" type="presOf" srcId="{118F4F77-3F7D-449B-9AF9-C2FE4FF871E8}" destId="{496FDBDD-79D6-3944-BD36-509BDAA3CE8B}" srcOrd="0" destOrd="0" presId="urn:microsoft.com/office/officeart/2016/7/layout/VerticalDownArrowProcess"/>
    <dgm:cxn modelId="{27713CC2-795D-4140-A956-752A50AA8807}" type="presOf" srcId="{63C8580E-EFDD-4041-B8A3-C788EF76290C}" destId="{4346F2EB-F698-3C4F-BC1E-942EC7D4501A}" srcOrd="0" destOrd="0" presId="urn:microsoft.com/office/officeart/2016/7/layout/VerticalDownArrowProcess"/>
    <dgm:cxn modelId="{E67901C5-63BF-45BA-8D5F-C20EC6CB3B87}" srcId="{7B9D49D3-29E5-4872-AA07-13FFF50ACBE1}" destId="{36592483-428B-4195-AC79-F3F8DB684A9E}" srcOrd="1" destOrd="0" parTransId="{9F7F72B7-A197-471F-8AD0-502A60C886D3}" sibTransId="{20C67563-D6E2-4EB5-928D-8ACCFB38123C}"/>
    <dgm:cxn modelId="{EBE2BCC5-4BA5-8645-8B2B-EE24B5C59607}" type="presOf" srcId="{7B9D49D3-29E5-4872-AA07-13FFF50ACBE1}" destId="{0FBF07A3-6BB4-324D-9B40-17CAEF23E634}" srcOrd="0" destOrd="0" presId="urn:microsoft.com/office/officeart/2016/7/layout/VerticalDownArrowProcess"/>
    <dgm:cxn modelId="{2D6828C6-664F-7543-B51B-3CF4F221F92B}" type="presOf" srcId="{6750572F-FBDA-4C36-9F39-CB2E5C60BB35}" destId="{C1A6DC92-4BB3-1846-83EA-2C299676BF80}" srcOrd="1" destOrd="0" presId="urn:microsoft.com/office/officeart/2016/7/layout/VerticalDownArrowProcess"/>
    <dgm:cxn modelId="{B0C63DCE-C5D1-4EF5-A744-A9EE82408B5E}" srcId="{36592483-428B-4195-AC79-F3F8DB684A9E}" destId="{AD60CF61-966F-438B-97EC-32328F4D3026}" srcOrd="0" destOrd="0" parTransId="{B3B0B0A9-BB11-4549-97A4-9B25EF5E7DBE}" sibTransId="{878F7FB8-DC71-4139-BAF8-EF6F2224B06A}"/>
    <dgm:cxn modelId="{D81296D1-F0D9-4F30-A6A2-C7384F5FFE15}" srcId="{7B9D49D3-29E5-4872-AA07-13FFF50ACBE1}" destId="{60A3C617-07FC-4116-B77E-D9875F10A44E}" srcOrd="3" destOrd="0" parTransId="{C9373C92-E0F9-4B94-A3A8-A8AA0206BBDE}" sibTransId="{C1B9E6C4-262A-4310-B5FC-BAC2395E5586}"/>
    <dgm:cxn modelId="{FA9A06D6-CC42-FC45-B177-FC81B7B3A15D}" type="presOf" srcId="{59CFBEFC-BE58-467D-BB59-071E6B1990F4}" destId="{F53E9DC0-F61A-7548-BF2A-384926AA5331}" srcOrd="0" destOrd="0" presId="urn:microsoft.com/office/officeart/2016/7/layout/VerticalDownArrowProcess"/>
    <dgm:cxn modelId="{20BF19D8-A83F-4F37-AD73-A876D34C77B7}" srcId="{7B9D49D3-29E5-4872-AA07-13FFF50ACBE1}" destId="{118F4F77-3F7D-449B-9AF9-C2FE4FF871E8}" srcOrd="0" destOrd="0" parTransId="{30A3B972-CDFE-4CD1-8BBE-A1BD92DBD592}" sibTransId="{E8C578CD-F77D-4171-9E1F-C2A72BCDD79F}"/>
    <dgm:cxn modelId="{F48482DE-0514-417E-9316-9A33DCA385F0}" srcId="{7B9D49D3-29E5-4872-AA07-13FFF50ACBE1}" destId="{F9741D1F-74E3-4E99-8096-29732B26AB17}" srcOrd="7" destOrd="0" parTransId="{DBC40F73-977C-421B-92EB-955C3D391A3C}" sibTransId="{757106D6-73E7-41E1-BF1B-89A3FEADB5B6}"/>
    <dgm:cxn modelId="{9F3A8FDF-425F-4147-8515-7A4198BC8653}" type="presOf" srcId="{AF255B0F-B777-4623-BBEE-3739FB3DDD7F}" destId="{F9B10ED1-0512-4541-AD18-74C4A1C55A74}" srcOrd="0" destOrd="0" presId="urn:microsoft.com/office/officeart/2016/7/layout/VerticalDownArrowProcess"/>
    <dgm:cxn modelId="{84F325F2-D98C-C24E-9613-75498EA8E94A}" type="presOf" srcId="{60A3C617-07FC-4116-B77E-D9875F10A44E}" destId="{D1F244C3-CEFD-784C-89C0-BEDBCEB47503}" srcOrd="0" destOrd="0" presId="urn:microsoft.com/office/officeart/2016/7/layout/VerticalDownArrowProcess"/>
    <dgm:cxn modelId="{75952FFC-1C8B-4BE5-93CB-CB4C7F9B355C}" srcId="{60A3C617-07FC-4116-B77E-D9875F10A44E}" destId="{DFCE4BF8-EF09-4C4D-8417-5915262C38DC}" srcOrd="0" destOrd="0" parTransId="{C2F391F5-FA57-4985-96E1-A9AF73044F76}" sibTransId="{7404DE0F-6D7C-4E58-88B5-A6A9E8A6AC98}"/>
    <dgm:cxn modelId="{F3341614-A317-FB47-8F44-E98644D8CE7F}" type="presParOf" srcId="{0FBF07A3-6BB4-324D-9B40-17CAEF23E634}" destId="{FE662946-B1FC-A84C-8D50-78A9CFF1C013}" srcOrd="0" destOrd="0" presId="urn:microsoft.com/office/officeart/2016/7/layout/VerticalDownArrowProcess"/>
    <dgm:cxn modelId="{366C4C01-008A-F948-BD85-64734213B0D7}" type="presParOf" srcId="{FE662946-B1FC-A84C-8D50-78A9CFF1C013}" destId="{70CD6D6D-D29F-8640-96FA-275FCF501E01}" srcOrd="0" destOrd="0" presId="urn:microsoft.com/office/officeart/2016/7/layout/VerticalDownArrowProcess"/>
    <dgm:cxn modelId="{FFEA420D-181E-F847-AD63-77C543FD7CEE}" type="presParOf" srcId="{FE662946-B1FC-A84C-8D50-78A9CFF1C013}" destId="{4346F2EB-F698-3C4F-BC1E-942EC7D4501A}" srcOrd="1" destOrd="0" presId="urn:microsoft.com/office/officeart/2016/7/layout/VerticalDownArrowProcess"/>
    <dgm:cxn modelId="{383E1E34-65F7-2748-AB1F-7CF407694F9B}" type="presParOf" srcId="{0FBF07A3-6BB4-324D-9B40-17CAEF23E634}" destId="{1352FD26-8DD5-C341-BC75-2D22401B53F6}" srcOrd="1" destOrd="0" presId="urn:microsoft.com/office/officeart/2016/7/layout/VerticalDownArrowProcess"/>
    <dgm:cxn modelId="{8DEDD5C1-256D-0E42-BEF9-F688593D07C0}" type="presParOf" srcId="{0FBF07A3-6BB4-324D-9B40-17CAEF23E634}" destId="{67928098-A719-B144-8819-27E60A2F2504}" srcOrd="2" destOrd="0" presId="urn:microsoft.com/office/officeart/2016/7/layout/VerticalDownArrowProcess"/>
    <dgm:cxn modelId="{D991DC77-13C9-AD49-A41D-4FA4A71F5AAB}" type="presParOf" srcId="{67928098-A719-B144-8819-27E60A2F2504}" destId="{BD816501-378B-314F-824F-6CADDBA38C12}" srcOrd="0" destOrd="0" presId="urn:microsoft.com/office/officeart/2016/7/layout/VerticalDownArrowProcess"/>
    <dgm:cxn modelId="{941AAD9D-466D-2841-BD03-D5C82A94FFC5}" type="presParOf" srcId="{67928098-A719-B144-8819-27E60A2F2504}" destId="{BFA2F609-4AEE-E44E-958F-60E2C65268CA}" srcOrd="1" destOrd="0" presId="urn:microsoft.com/office/officeart/2016/7/layout/VerticalDownArrowProcess"/>
    <dgm:cxn modelId="{91AC4219-952C-814B-BC8F-6D05CA16497E}" type="presParOf" srcId="{67928098-A719-B144-8819-27E60A2F2504}" destId="{F8FCCDAD-F141-9748-9A50-75BDE7C94D18}" srcOrd="2" destOrd="0" presId="urn:microsoft.com/office/officeart/2016/7/layout/VerticalDownArrowProcess"/>
    <dgm:cxn modelId="{F93316BE-A1C3-C14A-9314-C4373E479754}" type="presParOf" srcId="{0FBF07A3-6BB4-324D-9B40-17CAEF23E634}" destId="{6CC6AF19-BF14-D943-BEF7-C49F721E7268}" srcOrd="3" destOrd="0" presId="urn:microsoft.com/office/officeart/2016/7/layout/VerticalDownArrowProcess"/>
    <dgm:cxn modelId="{85324CD2-E5EB-1F44-A38D-6CCA975CC449}" type="presParOf" srcId="{0FBF07A3-6BB4-324D-9B40-17CAEF23E634}" destId="{963D2273-2B06-D24E-BC90-0EF32F3808A9}" srcOrd="4" destOrd="0" presId="urn:microsoft.com/office/officeart/2016/7/layout/VerticalDownArrowProcess"/>
    <dgm:cxn modelId="{1C59FCAB-2928-E542-B616-12E045B40E96}" type="presParOf" srcId="{963D2273-2B06-D24E-BC90-0EF32F3808A9}" destId="{D064E3E0-FFD2-8544-97ED-C6102ABA551D}" srcOrd="0" destOrd="0" presId="urn:microsoft.com/office/officeart/2016/7/layout/VerticalDownArrowProcess"/>
    <dgm:cxn modelId="{DB56397F-8158-904C-A112-EBB9CDFE516A}" type="presParOf" srcId="{963D2273-2B06-D24E-BC90-0EF32F3808A9}" destId="{6D05FA40-4733-8348-8FC5-2A78D3046C68}" srcOrd="1" destOrd="0" presId="urn:microsoft.com/office/officeart/2016/7/layout/VerticalDownArrowProcess"/>
    <dgm:cxn modelId="{9BFB7841-EA75-DD4F-BDDC-21C6A2D66192}" type="presParOf" srcId="{963D2273-2B06-D24E-BC90-0EF32F3808A9}" destId="{F53E9DC0-F61A-7548-BF2A-384926AA5331}" srcOrd="2" destOrd="0" presId="urn:microsoft.com/office/officeart/2016/7/layout/VerticalDownArrowProcess"/>
    <dgm:cxn modelId="{8F9364B8-8EC7-E54E-A6DC-35BAEFD406BD}" type="presParOf" srcId="{0FBF07A3-6BB4-324D-9B40-17CAEF23E634}" destId="{0189CB32-812B-F541-B7A0-0A9A716BA21C}" srcOrd="5" destOrd="0" presId="urn:microsoft.com/office/officeart/2016/7/layout/VerticalDownArrowProcess"/>
    <dgm:cxn modelId="{BF09B5CE-E377-774F-A488-6FB9CD7D7F13}" type="presParOf" srcId="{0FBF07A3-6BB4-324D-9B40-17CAEF23E634}" destId="{9ED544B1-F886-4D4D-B0CD-B3CBCB4946D1}" srcOrd="6" destOrd="0" presId="urn:microsoft.com/office/officeart/2016/7/layout/VerticalDownArrowProcess"/>
    <dgm:cxn modelId="{64FCA820-F762-2F40-8D62-FDDE8E42046A}" type="presParOf" srcId="{9ED544B1-F886-4D4D-B0CD-B3CBCB4946D1}" destId="{F9B10ED1-0512-4541-AD18-74C4A1C55A74}" srcOrd="0" destOrd="0" presId="urn:microsoft.com/office/officeart/2016/7/layout/VerticalDownArrowProcess"/>
    <dgm:cxn modelId="{CAB0AEFD-C919-854D-9112-49CE737E104D}" type="presParOf" srcId="{9ED544B1-F886-4D4D-B0CD-B3CBCB4946D1}" destId="{F1721C39-2D72-614E-8110-1E98C7133945}" srcOrd="1" destOrd="0" presId="urn:microsoft.com/office/officeart/2016/7/layout/VerticalDownArrowProcess"/>
    <dgm:cxn modelId="{C0A39097-E206-1544-BEE8-DFAED12F4E37}" type="presParOf" srcId="{9ED544B1-F886-4D4D-B0CD-B3CBCB4946D1}" destId="{ECC8192D-B998-7640-9F84-CEA0EBE5B313}" srcOrd="2" destOrd="0" presId="urn:microsoft.com/office/officeart/2016/7/layout/VerticalDownArrowProcess"/>
    <dgm:cxn modelId="{E03C073E-99D8-7C44-A45C-3B58D8F755F5}" type="presParOf" srcId="{0FBF07A3-6BB4-324D-9B40-17CAEF23E634}" destId="{40951BA3-70E8-BA42-962A-53582224EBDA}" srcOrd="7" destOrd="0" presId="urn:microsoft.com/office/officeart/2016/7/layout/VerticalDownArrowProcess"/>
    <dgm:cxn modelId="{DC9B541D-3859-1D4F-B941-D8603A8E0A87}" type="presParOf" srcId="{0FBF07A3-6BB4-324D-9B40-17CAEF23E634}" destId="{8DFC7587-83AA-F046-A69B-F3FDAB71EE34}" srcOrd="8" destOrd="0" presId="urn:microsoft.com/office/officeart/2016/7/layout/VerticalDownArrowProcess"/>
    <dgm:cxn modelId="{38D48C15-E356-6B4B-B7A0-2F6658C93754}" type="presParOf" srcId="{8DFC7587-83AA-F046-A69B-F3FDAB71EE34}" destId="{D1F244C3-CEFD-784C-89C0-BEDBCEB47503}" srcOrd="0" destOrd="0" presId="urn:microsoft.com/office/officeart/2016/7/layout/VerticalDownArrowProcess"/>
    <dgm:cxn modelId="{281CDEC4-8940-AE46-BC88-9EACA2295938}" type="presParOf" srcId="{8DFC7587-83AA-F046-A69B-F3FDAB71EE34}" destId="{537ECADD-12C4-2940-98AD-E9C5A69D8177}" srcOrd="1" destOrd="0" presId="urn:microsoft.com/office/officeart/2016/7/layout/VerticalDownArrowProcess"/>
    <dgm:cxn modelId="{AE98576F-4C8A-854C-963B-C3BE040EB43C}" type="presParOf" srcId="{8DFC7587-83AA-F046-A69B-F3FDAB71EE34}" destId="{2181C7C0-6DC9-6F4F-8231-F2369E8CF90D}" srcOrd="2" destOrd="0" presId="urn:microsoft.com/office/officeart/2016/7/layout/VerticalDownArrowProcess"/>
    <dgm:cxn modelId="{F6ED8081-324C-ED43-B130-E5D0AC254C21}" type="presParOf" srcId="{0FBF07A3-6BB4-324D-9B40-17CAEF23E634}" destId="{042E079D-BA9C-A04F-B2A4-7CB863662086}" srcOrd="9" destOrd="0" presId="urn:microsoft.com/office/officeart/2016/7/layout/VerticalDownArrowProcess"/>
    <dgm:cxn modelId="{945110E9-FF65-F54A-B62A-FEB8C3A920C4}" type="presParOf" srcId="{0FBF07A3-6BB4-324D-9B40-17CAEF23E634}" destId="{924E30BD-9CBB-7B49-B15D-749F364EBE4F}" srcOrd="10" destOrd="0" presId="urn:microsoft.com/office/officeart/2016/7/layout/VerticalDownArrowProcess"/>
    <dgm:cxn modelId="{45DA6274-FA80-4843-B493-7B80060CA3E7}" type="presParOf" srcId="{924E30BD-9CBB-7B49-B15D-749F364EBE4F}" destId="{16284FA1-FA23-684A-8544-896021BF5661}" srcOrd="0" destOrd="0" presId="urn:microsoft.com/office/officeart/2016/7/layout/VerticalDownArrowProcess"/>
    <dgm:cxn modelId="{401B4003-B82C-9845-9D81-99A4DE42D183}" type="presParOf" srcId="{924E30BD-9CBB-7B49-B15D-749F364EBE4F}" destId="{C1A6DC92-4BB3-1846-83EA-2C299676BF80}" srcOrd="1" destOrd="0" presId="urn:microsoft.com/office/officeart/2016/7/layout/VerticalDownArrowProcess"/>
    <dgm:cxn modelId="{7831C229-96DC-F84B-AD03-090B19EDABCA}" type="presParOf" srcId="{924E30BD-9CBB-7B49-B15D-749F364EBE4F}" destId="{9A11C9AC-E30F-BB48-9558-45B2E5B8E8F6}" srcOrd="2" destOrd="0" presId="urn:microsoft.com/office/officeart/2016/7/layout/VerticalDownArrowProcess"/>
    <dgm:cxn modelId="{EA0E25AF-B72F-3540-ACA4-225221A98B02}" type="presParOf" srcId="{0FBF07A3-6BB4-324D-9B40-17CAEF23E634}" destId="{FA7724DA-FA5C-AD45-A8D9-3E07D7BEC2D0}" srcOrd="11" destOrd="0" presId="urn:microsoft.com/office/officeart/2016/7/layout/VerticalDownArrowProcess"/>
    <dgm:cxn modelId="{4005C3A8-0EF0-394D-BA65-82A151B4F558}" type="presParOf" srcId="{0FBF07A3-6BB4-324D-9B40-17CAEF23E634}" destId="{B9CE44F0-AEBC-3C49-9269-70276934A03C}" srcOrd="12" destOrd="0" presId="urn:microsoft.com/office/officeart/2016/7/layout/VerticalDownArrowProcess"/>
    <dgm:cxn modelId="{F1BA1747-847E-BD48-B1FA-8036225AA319}" type="presParOf" srcId="{B9CE44F0-AEBC-3C49-9269-70276934A03C}" destId="{E975221C-3FE5-9A49-8860-04371DF8EA1B}" srcOrd="0" destOrd="0" presId="urn:microsoft.com/office/officeart/2016/7/layout/VerticalDownArrowProcess"/>
    <dgm:cxn modelId="{253405AF-BAE1-0F40-838C-8B3FF6B3549B}" type="presParOf" srcId="{B9CE44F0-AEBC-3C49-9269-70276934A03C}" destId="{87FBCF95-A042-2B42-ACC4-C655026C2224}" srcOrd="1" destOrd="0" presId="urn:microsoft.com/office/officeart/2016/7/layout/VerticalDownArrowProcess"/>
    <dgm:cxn modelId="{A2C81C5C-55A4-3D4C-8F3B-8AE5A6179A96}" type="presParOf" srcId="{B9CE44F0-AEBC-3C49-9269-70276934A03C}" destId="{9A13BB16-2AB8-6F4B-B6FE-998FEB4FBDA4}" srcOrd="2" destOrd="0" presId="urn:microsoft.com/office/officeart/2016/7/layout/VerticalDownArrowProcess"/>
    <dgm:cxn modelId="{EA329F87-3708-ED46-A0C7-E909C15ABDF7}" type="presParOf" srcId="{0FBF07A3-6BB4-324D-9B40-17CAEF23E634}" destId="{EE255ECB-3180-2245-86C8-F02B7F316585}" srcOrd="13" destOrd="0" presId="urn:microsoft.com/office/officeart/2016/7/layout/VerticalDownArrowProcess"/>
    <dgm:cxn modelId="{64ADBA99-FFF0-A84F-BED0-C5918FD4424B}" type="presParOf" srcId="{0FBF07A3-6BB4-324D-9B40-17CAEF23E634}" destId="{0400AA99-493E-6F40-B6DA-D4DB0BDA1965}" srcOrd="14" destOrd="0" presId="urn:microsoft.com/office/officeart/2016/7/layout/VerticalDownArrowProcess"/>
    <dgm:cxn modelId="{868FEE69-052C-9248-A10A-4A100B4FDED1}" type="presParOf" srcId="{0400AA99-493E-6F40-B6DA-D4DB0BDA1965}" destId="{496FDBDD-79D6-3944-BD36-509BDAA3CE8B}" srcOrd="0" destOrd="0" presId="urn:microsoft.com/office/officeart/2016/7/layout/VerticalDownArrowProcess"/>
    <dgm:cxn modelId="{3E555DDD-317A-C946-94E3-FB65EFB57155}" type="presParOf" srcId="{0400AA99-493E-6F40-B6DA-D4DB0BDA1965}" destId="{3DE94956-8171-544A-9ABC-A3050ACEDBC8}" srcOrd="1" destOrd="0" presId="urn:microsoft.com/office/officeart/2016/7/layout/VerticalDownArrowProcess"/>
    <dgm:cxn modelId="{F92ECFC7-EFDB-9945-A4B6-908DE7016782}" type="presParOf" srcId="{0400AA99-493E-6F40-B6DA-D4DB0BDA1965}" destId="{DE7AD872-9076-894E-930B-7DF4742FF677}"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9D49D3-29E5-4872-AA07-13FFF50ACBE1}" type="doc">
      <dgm:prSet loTypeId="urn:microsoft.com/office/officeart/2016/7/layout/VerticalDownArrowProcess" loCatId="process" qsTypeId="urn:microsoft.com/office/officeart/2005/8/quickstyle/simple5" qsCatId="simple" csTypeId="urn:microsoft.com/office/officeart/2005/8/colors/colorful4" csCatId="colorful" phldr="1"/>
      <dgm:spPr/>
      <dgm:t>
        <a:bodyPr/>
        <a:lstStyle/>
        <a:p>
          <a:endParaRPr lang="en-US"/>
        </a:p>
      </dgm:t>
    </dgm:pt>
    <dgm:pt modelId="{118F4F77-3F7D-449B-9AF9-C2FE4FF871E8}">
      <dgm:prSet custT="1"/>
      <dgm:spPr/>
      <dgm:t>
        <a:bodyPr/>
        <a:lstStyle/>
        <a:p>
          <a:r>
            <a:rPr lang="en-US" sz="1400" dirty="0">
              <a:latin typeface="+mn-lt"/>
              <a:ea typeface="Avenir Next Condensed" charset="0"/>
              <a:cs typeface="Avenir Next Condensed" charset="0"/>
            </a:rPr>
            <a:t>Step 1 - Gather</a:t>
          </a:r>
        </a:p>
      </dgm:t>
    </dgm:pt>
    <dgm:pt modelId="{30A3B972-CDFE-4CD1-8BBE-A1BD92DBD592}" type="parTrans" cxnId="{20BF19D8-A83F-4F37-AD73-A876D34C77B7}">
      <dgm:prSet/>
      <dgm:spPr/>
      <dgm:t>
        <a:bodyPr/>
        <a:lstStyle/>
        <a:p>
          <a:endParaRPr lang="en-US"/>
        </a:p>
      </dgm:t>
    </dgm:pt>
    <dgm:pt modelId="{E8C578CD-F77D-4171-9E1F-C2A72BCDD79F}" type="sibTrans" cxnId="{20BF19D8-A83F-4F37-AD73-A876D34C77B7}">
      <dgm:prSet/>
      <dgm:spPr/>
      <dgm:t>
        <a:bodyPr/>
        <a:lstStyle/>
        <a:p>
          <a:endParaRPr lang="en-US"/>
        </a:p>
      </dgm:t>
    </dgm:pt>
    <dgm:pt modelId="{5B747BE7-764E-4D94-98C5-8591A0BB81CA}">
      <dgm:prSet custT="1"/>
      <dgm:spPr/>
      <dgm:t>
        <a:bodyPr/>
        <a:lstStyle/>
        <a:p>
          <a:r>
            <a:rPr lang="en-US" sz="1400" dirty="0">
              <a:latin typeface="+mn-lt"/>
              <a:ea typeface="Avenir Next Condensed" charset="0"/>
              <a:cs typeface="Avenir Next Condensed" charset="0"/>
            </a:rPr>
            <a:t>Gather appropriate materials.</a:t>
          </a:r>
        </a:p>
      </dgm:t>
    </dgm:pt>
    <dgm:pt modelId="{33B4B385-8B1C-4567-A018-9EFBF033C43F}" type="parTrans" cxnId="{5978449A-7B7F-42E9-822D-BA2DC869F6EB}">
      <dgm:prSet/>
      <dgm:spPr/>
      <dgm:t>
        <a:bodyPr/>
        <a:lstStyle/>
        <a:p>
          <a:endParaRPr lang="en-US"/>
        </a:p>
      </dgm:t>
    </dgm:pt>
    <dgm:pt modelId="{772B6C5F-814D-44F7-B44A-7B585544DC65}" type="sibTrans" cxnId="{5978449A-7B7F-42E9-822D-BA2DC869F6EB}">
      <dgm:prSet/>
      <dgm:spPr/>
      <dgm:t>
        <a:bodyPr/>
        <a:lstStyle/>
        <a:p>
          <a:endParaRPr lang="en-US"/>
        </a:p>
      </dgm:t>
    </dgm:pt>
    <dgm:pt modelId="{36592483-428B-4195-AC79-F3F8DB684A9E}">
      <dgm:prSet custT="1"/>
      <dgm:spPr>
        <a:ln w="28575">
          <a:solidFill>
            <a:srgbClr val="FFFF00"/>
          </a:solidFill>
        </a:ln>
      </dgm:spPr>
      <dgm:t>
        <a:bodyPr/>
        <a:lstStyle/>
        <a:p>
          <a:r>
            <a:rPr lang="en-US" sz="1400" dirty="0">
              <a:latin typeface="+mn-lt"/>
              <a:ea typeface="Avenir Next Condensed" charset="0"/>
              <a:cs typeface="Avenir Next Condensed" charset="0"/>
            </a:rPr>
            <a:t>Step 2 - Greet</a:t>
          </a:r>
        </a:p>
      </dgm:t>
    </dgm:pt>
    <dgm:pt modelId="{9F7F72B7-A197-471F-8AD0-502A60C886D3}" type="parTrans" cxnId="{E67901C5-63BF-45BA-8D5F-C20EC6CB3B87}">
      <dgm:prSet/>
      <dgm:spPr/>
      <dgm:t>
        <a:bodyPr/>
        <a:lstStyle/>
        <a:p>
          <a:endParaRPr lang="en-US"/>
        </a:p>
      </dgm:t>
    </dgm:pt>
    <dgm:pt modelId="{20C67563-D6E2-4EB5-928D-8ACCFB38123C}" type="sibTrans" cxnId="{E67901C5-63BF-45BA-8D5F-C20EC6CB3B87}">
      <dgm:prSet/>
      <dgm:spPr/>
      <dgm:t>
        <a:bodyPr/>
        <a:lstStyle/>
        <a:p>
          <a:endParaRPr lang="en-US"/>
        </a:p>
      </dgm:t>
    </dgm:pt>
    <dgm:pt modelId="{AD60CF61-966F-438B-97EC-32328F4D3026}">
      <dgm:prSet custT="1"/>
      <dgm:spPr>
        <a:ln w="28575">
          <a:solidFill>
            <a:srgbClr val="FFFF00"/>
          </a:solidFill>
        </a:ln>
      </dgm:spPr>
      <dgm:t>
        <a:bodyPr/>
        <a:lstStyle/>
        <a:p>
          <a:r>
            <a:rPr lang="en-US" sz="1400" dirty="0">
              <a:latin typeface="+mn-lt"/>
              <a:ea typeface="Avenir Next Condensed" charset="0"/>
              <a:cs typeface="Avenir Next Condensed" charset="0"/>
            </a:rPr>
            <a:t>Greet the caregiver, explain procedures, and ensure his/her comfort. If appropriate, complete consent procedures.</a:t>
          </a:r>
        </a:p>
      </dgm:t>
    </dgm:pt>
    <dgm:pt modelId="{B3B0B0A9-BB11-4549-97A4-9B25EF5E7DBE}" type="parTrans" cxnId="{B0C63DCE-C5D1-4EF5-A744-A9EE82408B5E}">
      <dgm:prSet/>
      <dgm:spPr/>
      <dgm:t>
        <a:bodyPr/>
        <a:lstStyle/>
        <a:p>
          <a:endParaRPr lang="en-US"/>
        </a:p>
      </dgm:t>
    </dgm:pt>
    <dgm:pt modelId="{878F7FB8-DC71-4139-BAF8-EF6F2224B06A}" type="sibTrans" cxnId="{B0C63DCE-C5D1-4EF5-A744-A9EE82408B5E}">
      <dgm:prSet/>
      <dgm:spPr/>
      <dgm:t>
        <a:bodyPr/>
        <a:lstStyle/>
        <a:p>
          <a:endParaRPr lang="en-US"/>
        </a:p>
      </dgm:t>
    </dgm:pt>
    <dgm:pt modelId="{6750572F-FBDA-4C36-9F39-CB2E5C60BB35}">
      <dgm:prSet custT="1"/>
      <dgm:spPr/>
      <dgm:t>
        <a:bodyPr/>
        <a:lstStyle/>
        <a:p>
          <a:r>
            <a:rPr lang="en-US" sz="1400" dirty="0">
              <a:latin typeface="+mn-lt"/>
              <a:ea typeface="Avenir Next Condensed" charset="0"/>
              <a:cs typeface="Avenir Next Condensed" charset="0"/>
            </a:rPr>
            <a:t>Step 3 - Answer</a:t>
          </a:r>
        </a:p>
      </dgm:t>
    </dgm:pt>
    <dgm:pt modelId="{7B899441-2058-42DD-AEB0-3D866B5633F8}" type="parTrans" cxnId="{791E5725-3ACD-4620-AA4F-3E8EF0F6BC43}">
      <dgm:prSet/>
      <dgm:spPr/>
      <dgm:t>
        <a:bodyPr/>
        <a:lstStyle/>
        <a:p>
          <a:endParaRPr lang="en-US"/>
        </a:p>
      </dgm:t>
    </dgm:pt>
    <dgm:pt modelId="{F1605362-5099-47FA-AA15-86731C0F2F70}" type="sibTrans" cxnId="{791E5725-3ACD-4620-AA4F-3E8EF0F6BC43}">
      <dgm:prSet/>
      <dgm:spPr/>
      <dgm:t>
        <a:bodyPr/>
        <a:lstStyle/>
        <a:p>
          <a:endParaRPr lang="en-US"/>
        </a:p>
      </dgm:t>
    </dgm:pt>
    <dgm:pt modelId="{18F86E0F-242D-42E1-AB3C-2CB6FA263BE5}">
      <dgm:prSet custT="1"/>
      <dgm:spPr/>
      <dgm:t>
        <a:bodyPr/>
        <a:lstStyle/>
        <a:p>
          <a:r>
            <a:rPr lang="en-US" sz="1400" dirty="0">
              <a:latin typeface="+mn-lt"/>
              <a:ea typeface="Avenir Next Condensed" charset="0"/>
              <a:cs typeface="Avenir Next Condensed" charset="0"/>
            </a:rPr>
            <a:t>Pause and make sure caregiver has time to ask questions. Answer all questions.</a:t>
          </a:r>
        </a:p>
      </dgm:t>
    </dgm:pt>
    <dgm:pt modelId="{318DFA1A-7D45-4A0F-93B3-C0EDA62DBFF0}" type="parTrans" cxnId="{132A2A5D-1C3B-4CE1-AA9B-EA290B99719B}">
      <dgm:prSet/>
      <dgm:spPr/>
      <dgm:t>
        <a:bodyPr/>
        <a:lstStyle/>
        <a:p>
          <a:endParaRPr lang="en-US"/>
        </a:p>
      </dgm:t>
    </dgm:pt>
    <dgm:pt modelId="{40D65635-FF8E-4A69-BF79-5764526E7730}" type="sibTrans" cxnId="{132A2A5D-1C3B-4CE1-AA9B-EA290B99719B}">
      <dgm:prSet/>
      <dgm:spPr/>
      <dgm:t>
        <a:bodyPr/>
        <a:lstStyle/>
        <a:p>
          <a:endParaRPr lang="en-US"/>
        </a:p>
      </dgm:t>
    </dgm:pt>
    <dgm:pt modelId="{60A3C617-07FC-4116-B77E-D9875F10A44E}">
      <dgm:prSet custT="1"/>
      <dgm:spPr/>
      <dgm:t>
        <a:bodyPr/>
        <a:lstStyle/>
        <a:p>
          <a:r>
            <a:rPr lang="en-US" sz="1400" dirty="0">
              <a:latin typeface="+mn-lt"/>
              <a:ea typeface="Avenir Next Condensed" charset="0"/>
              <a:cs typeface="Avenir Next Condensed" charset="0"/>
            </a:rPr>
            <a:t>Step 4 - Fill Information</a:t>
          </a:r>
        </a:p>
      </dgm:t>
    </dgm:pt>
    <dgm:pt modelId="{C9373C92-E0F9-4B94-A3A8-A8AA0206BBDE}" type="parTrans" cxnId="{D81296D1-F0D9-4F30-A6A2-C7384F5FFE15}">
      <dgm:prSet/>
      <dgm:spPr/>
      <dgm:t>
        <a:bodyPr/>
        <a:lstStyle/>
        <a:p>
          <a:endParaRPr lang="en-US"/>
        </a:p>
      </dgm:t>
    </dgm:pt>
    <dgm:pt modelId="{C1B9E6C4-262A-4310-B5FC-BAC2395E5586}" type="sibTrans" cxnId="{D81296D1-F0D9-4F30-A6A2-C7384F5FFE15}">
      <dgm:prSet/>
      <dgm:spPr/>
      <dgm:t>
        <a:bodyPr/>
        <a:lstStyle/>
        <a:p>
          <a:endParaRPr lang="en-US"/>
        </a:p>
      </dgm:t>
    </dgm:pt>
    <dgm:pt modelId="{DFCE4BF8-EF09-4C4D-8417-5915262C38DC}">
      <dgm:prSet custT="1"/>
      <dgm:spPr/>
      <dgm:t>
        <a:bodyPr/>
        <a:lstStyle/>
        <a:p>
          <a:r>
            <a:rPr lang="en-US" sz="1400">
              <a:latin typeface="+mn-lt"/>
              <a:ea typeface="Avenir Next Condensed" charset="0"/>
              <a:cs typeface="Avenir Next Condensed" charset="0"/>
            </a:rPr>
            <a:t>Record the date, participant ID number, and any other relevant information on the response form.</a:t>
          </a:r>
        </a:p>
      </dgm:t>
    </dgm:pt>
    <dgm:pt modelId="{C2F391F5-FA57-4985-96E1-A9AF73044F76}" type="parTrans" cxnId="{75952FFC-1C8B-4BE5-93CB-CB4C7F9B355C}">
      <dgm:prSet/>
      <dgm:spPr/>
      <dgm:t>
        <a:bodyPr/>
        <a:lstStyle/>
        <a:p>
          <a:endParaRPr lang="en-US"/>
        </a:p>
      </dgm:t>
    </dgm:pt>
    <dgm:pt modelId="{7404DE0F-6D7C-4E58-88B5-A6A9E8A6AC98}" type="sibTrans" cxnId="{75952FFC-1C8B-4BE5-93CB-CB4C7F9B355C}">
      <dgm:prSet/>
      <dgm:spPr/>
      <dgm:t>
        <a:bodyPr/>
        <a:lstStyle/>
        <a:p>
          <a:endParaRPr lang="en-US"/>
        </a:p>
      </dgm:t>
    </dgm:pt>
    <dgm:pt modelId="{AF255B0F-B777-4623-BBEE-3739FB3DDD7F}">
      <dgm:prSet custT="1"/>
      <dgm:spPr/>
      <dgm:t>
        <a:bodyPr/>
        <a:lstStyle/>
        <a:p>
          <a:r>
            <a:rPr lang="en-US" sz="1400" dirty="0">
              <a:latin typeface="+mn-lt"/>
              <a:ea typeface="Avenir Next Condensed" charset="0"/>
              <a:cs typeface="Avenir Next Condensed" charset="0"/>
            </a:rPr>
            <a:t>Step 5 - Confirm Age</a:t>
          </a:r>
        </a:p>
      </dgm:t>
    </dgm:pt>
    <dgm:pt modelId="{23152421-AD00-4FED-B9E7-FDF011522227}" type="parTrans" cxnId="{D482CABF-8887-4A6E-819D-15818B00388A}">
      <dgm:prSet/>
      <dgm:spPr/>
      <dgm:t>
        <a:bodyPr/>
        <a:lstStyle/>
        <a:p>
          <a:endParaRPr lang="en-US"/>
        </a:p>
      </dgm:t>
    </dgm:pt>
    <dgm:pt modelId="{EA18FF4A-ED47-4B5C-BB96-B02B783AF66F}" type="sibTrans" cxnId="{D482CABF-8887-4A6E-819D-15818B00388A}">
      <dgm:prSet/>
      <dgm:spPr/>
      <dgm:t>
        <a:bodyPr/>
        <a:lstStyle/>
        <a:p>
          <a:endParaRPr lang="en-US"/>
        </a:p>
      </dgm:t>
    </dgm:pt>
    <dgm:pt modelId="{D925C75B-D6AC-443D-B13F-645E5FC3D54A}">
      <dgm:prSet custT="1"/>
      <dgm:spPr/>
      <dgm:t>
        <a:bodyPr/>
        <a:lstStyle/>
        <a:p>
          <a:r>
            <a:rPr lang="en-US" sz="1400" dirty="0">
              <a:latin typeface="+mn-lt"/>
              <a:ea typeface="Avenir Next Condensed" charset="0"/>
              <a:cs typeface="Avenir Next Condensed" charset="0"/>
            </a:rPr>
            <a:t>Confirm the child’s age and date of birth.  Select appropriate set of items for administration based on age rules.</a:t>
          </a:r>
        </a:p>
      </dgm:t>
    </dgm:pt>
    <dgm:pt modelId="{78879ECF-E9E5-42E0-A050-E142C246861D}" type="parTrans" cxnId="{9BD82028-42FC-4CB7-8DB4-DF08F51AFEAF}">
      <dgm:prSet/>
      <dgm:spPr/>
      <dgm:t>
        <a:bodyPr/>
        <a:lstStyle/>
        <a:p>
          <a:endParaRPr lang="en-US"/>
        </a:p>
      </dgm:t>
    </dgm:pt>
    <dgm:pt modelId="{C441ACCB-B623-40CC-A3B5-A3ACDA57FF91}" type="sibTrans" cxnId="{9BD82028-42FC-4CB7-8DB4-DF08F51AFEAF}">
      <dgm:prSet/>
      <dgm:spPr/>
      <dgm:t>
        <a:bodyPr/>
        <a:lstStyle/>
        <a:p>
          <a:endParaRPr lang="en-US"/>
        </a:p>
      </dgm:t>
    </dgm:pt>
    <dgm:pt modelId="{399F2999-23DA-400E-9D6C-8E1F64534183}">
      <dgm:prSet custT="1"/>
      <dgm:spPr/>
      <dgm:t>
        <a:bodyPr/>
        <a:lstStyle/>
        <a:p>
          <a:r>
            <a:rPr lang="en-US" sz="1400" dirty="0">
              <a:latin typeface="+mn-lt"/>
              <a:ea typeface="Avenir Next Condensed" charset="0"/>
              <a:cs typeface="Avenir Next Condensed" charset="0"/>
            </a:rPr>
            <a:t>Step 6 - Read Instructions</a:t>
          </a:r>
        </a:p>
      </dgm:t>
    </dgm:pt>
    <dgm:pt modelId="{0F1500ED-9BCA-4E97-BAF4-FC2F7E521FB4}" type="parTrans" cxnId="{017A74A7-103B-42AC-BA36-4BEF9E886A3E}">
      <dgm:prSet/>
      <dgm:spPr/>
      <dgm:t>
        <a:bodyPr/>
        <a:lstStyle/>
        <a:p>
          <a:endParaRPr lang="en-US"/>
        </a:p>
      </dgm:t>
    </dgm:pt>
    <dgm:pt modelId="{16ED64C1-4CF5-483A-80EC-5CAF7B7A82F6}" type="sibTrans" cxnId="{017A74A7-103B-42AC-BA36-4BEF9E886A3E}">
      <dgm:prSet/>
      <dgm:spPr/>
      <dgm:t>
        <a:bodyPr/>
        <a:lstStyle/>
        <a:p>
          <a:endParaRPr lang="en-US"/>
        </a:p>
      </dgm:t>
    </dgm:pt>
    <dgm:pt modelId="{59CFBEFC-BE58-467D-BB59-071E6B1990F4}">
      <dgm:prSet custT="1"/>
      <dgm:spPr/>
      <dgm:t>
        <a:bodyPr/>
        <a:lstStyle/>
        <a:p>
          <a:r>
            <a:rPr lang="en-US" sz="1400" dirty="0">
              <a:latin typeface="+mn-lt"/>
              <a:ea typeface="Avenir Next Condensed" charset="0"/>
              <a:cs typeface="Avenir Next Condensed" charset="0"/>
            </a:rPr>
            <a:t>Read the instruction prompt exactly as written.</a:t>
          </a:r>
        </a:p>
      </dgm:t>
    </dgm:pt>
    <dgm:pt modelId="{54ADF54B-6791-4A1C-93AB-69C975AF9C02}" type="parTrans" cxnId="{9EF2A1A6-0DE9-44D1-957B-87BB941E224D}">
      <dgm:prSet/>
      <dgm:spPr/>
      <dgm:t>
        <a:bodyPr/>
        <a:lstStyle/>
        <a:p>
          <a:endParaRPr lang="en-US"/>
        </a:p>
      </dgm:t>
    </dgm:pt>
    <dgm:pt modelId="{16AEFB2F-69B6-4513-A314-F3EF33CD50F7}" type="sibTrans" cxnId="{9EF2A1A6-0DE9-44D1-957B-87BB941E224D}">
      <dgm:prSet/>
      <dgm:spPr/>
      <dgm:t>
        <a:bodyPr/>
        <a:lstStyle/>
        <a:p>
          <a:endParaRPr lang="en-US"/>
        </a:p>
      </dgm:t>
    </dgm:pt>
    <dgm:pt modelId="{18474BED-B0D1-4C6A-9EB5-E18009AF03A1}">
      <dgm:prSet custT="1"/>
      <dgm:spPr/>
      <dgm:t>
        <a:bodyPr/>
        <a:lstStyle/>
        <a:p>
          <a:r>
            <a:rPr lang="en-US" sz="1400" dirty="0">
              <a:latin typeface="+mn-lt"/>
              <a:ea typeface="Avenir Next Condensed" charset="0"/>
              <a:cs typeface="Avenir Next Condensed" charset="0"/>
            </a:rPr>
            <a:t>Step 7 - Record</a:t>
          </a:r>
        </a:p>
      </dgm:t>
    </dgm:pt>
    <dgm:pt modelId="{EADE35D2-C16A-447C-99F5-B55DDACB3BE4}" type="parTrans" cxnId="{02A7B859-7E99-4E8A-9E6A-83C3CF6E4F34}">
      <dgm:prSet/>
      <dgm:spPr/>
      <dgm:t>
        <a:bodyPr/>
        <a:lstStyle/>
        <a:p>
          <a:endParaRPr lang="en-US"/>
        </a:p>
      </dgm:t>
    </dgm:pt>
    <dgm:pt modelId="{8BAE760E-B63F-47FB-9469-94DB80FC2195}" type="sibTrans" cxnId="{02A7B859-7E99-4E8A-9E6A-83C3CF6E4F34}">
      <dgm:prSet/>
      <dgm:spPr/>
      <dgm:t>
        <a:bodyPr/>
        <a:lstStyle/>
        <a:p>
          <a:endParaRPr lang="en-US"/>
        </a:p>
      </dgm:t>
    </dgm:pt>
    <dgm:pt modelId="{6DBE7C1D-90EF-4417-8C88-BB451682D342}">
      <dgm:prSet custT="1"/>
      <dgm:spPr/>
      <dgm:t>
        <a:bodyPr/>
        <a:lstStyle/>
        <a:p>
          <a:r>
            <a:rPr lang="en-US" sz="1400" dirty="0">
              <a:latin typeface="+mn-lt"/>
              <a:ea typeface="Avenir Next Condensed" charset="0"/>
              <a:cs typeface="Avenir Next Condensed" charset="0"/>
            </a:rPr>
            <a:t>Beginning at the appropriate item for the child’s age, administer each item in order, exactly as written, and record caregiver responses.  </a:t>
          </a:r>
        </a:p>
      </dgm:t>
    </dgm:pt>
    <dgm:pt modelId="{7E3CCF41-7922-4C3D-B672-05D83B8E6CD0}" type="parTrans" cxnId="{6AFF6ABB-30A2-434A-B760-83DCBF645E48}">
      <dgm:prSet/>
      <dgm:spPr/>
      <dgm:t>
        <a:bodyPr/>
        <a:lstStyle/>
        <a:p>
          <a:endParaRPr lang="en-US"/>
        </a:p>
      </dgm:t>
    </dgm:pt>
    <dgm:pt modelId="{1F519E88-3B6B-4F9C-BE98-35F71DB50907}" type="sibTrans" cxnId="{6AFF6ABB-30A2-434A-B760-83DCBF645E48}">
      <dgm:prSet/>
      <dgm:spPr/>
      <dgm:t>
        <a:bodyPr/>
        <a:lstStyle/>
        <a:p>
          <a:endParaRPr lang="en-US"/>
        </a:p>
      </dgm:t>
    </dgm:pt>
    <dgm:pt modelId="{F9741D1F-74E3-4E99-8096-29732B26AB17}">
      <dgm:prSet custT="1"/>
      <dgm:spPr/>
      <dgm:t>
        <a:bodyPr/>
        <a:lstStyle/>
        <a:p>
          <a:r>
            <a:rPr lang="en-US" sz="1400" dirty="0">
              <a:latin typeface="+mn-lt"/>
              <a:ea typeface="Avenir Next Condensed" charset="0"/>
              <a:cs typeface="Avenir Next Condensed" charset="0"/>
            </a:rPr>
            <a:t>Step 8 - Review</a:t>
          </a:r>
        </a:p>
      </dgm:t>
    </dgm:pt>
    <dgm:pt modelId="{DBC40F73-977C-421B-92EB-955C3D391A3C}" type="parTrans" cxnId="{F48482DE-0514-417E-9316-9A33DCA385F0}">
      <dgm:prSet/>
      <dgm:spPr/>
      <dgm:t>
        <a:bodyPr/>
        <a:lstStyle/>
        <a:p>
          <a:endParaRPr lang="en-US"/>
        </a:p>
      </dgm:t>
    </dgm:pt>
    <dgm:pt modelId="{757106D6-73E7-41E1-BF1B-89A3FEADB5B6}" type="sibTrans" cxnId="{F48482DE-0514-417E-9316-9A33DCA385F0}">
      <dgm:prSet/>
      <dgm:spPr/>
      <dgm:t>
        <a:bodyPr/>
        <a:lstStyle/>
        <a:p>
          <a:endParaRPr lang="en-US"/>
        </a:p>
      </dgm:t>
    </dgm:pt>
    <dgm:pt modelId="{63C8580E-EFDD-4041-B8A3-C788EF76290C}">
      <dgm:prSet custT="1"/>
      <dgm:spPr/>
      <dgm:t>
        <a:bodyPr/>
        <a:lstStyle/>
        <a:p>
          <a:r>
            <a:rPr lang="en-US" sz="1400" dirty="0">
              <a:latin typeface="+mn-lt"/>
              <a:ea typeface="Avenir Next Condensed" charset="0"/>
              <a:cs typeface="Avenir Next Condensed" charset="0"/>
            </a:rPr>
            <a:t>Check all items have been completed and thank the caregiver for his/her participation.</a:t>
          </a:r>
        </a:p>
      </dgm:t>
    </dgm:pt>
    <dgm:pt modelId="{843A22C0-4F70-4C08-9A39-F9111CC56E55}" type="parTrans" cxnId="{CCB37687-E82A-446E-9548-13AEBB216389}">
      <dgm:prSet/>
      <dgm:spPr/>
      <dgm:t>
        <a:bodyPr/>
        <a:lstStyle/>
        <a:p>
          <a:endParaRPr lang="en-US"/>
        </a:p>
      </dgm:t>
    </dgm:pt>
    <dgm:pt modelId="{557A57D0-6AB0-4039-A842-26B147976581}" type="sibTrans" cxnId="{CCB37687-E82A-446E-9548-13AEBB216389}">
      <dgm:prSet/>
      <dgm:spPr/>
      <dgm:t>
        <a:bodyPr/>
        <a:lstStyle/>
        <a:p>
          <a:endParaRPr lang="en-US"/>
        </a:p>
      </dgm:t>
    </dgm:pt>
    <dgm:pt modelId="{0FBF07A3-6BB4-324D-9B40-17CAEF23E634}" type="pres">
      <dgm:prSet presAssocID="{7B9D49D3-29E5-4872-AA07-13FFF50ACBE1}" presName="Name0" presStyleCnt="0">
        <dgm:presLayoutVars>
          <dgm:dir/>
          <dgm:animLvl val="lvl"/>
          <dgm:resizeHandles val="exact"/>
        </dgm:presLayoutVars>
      </dgm:prSet>
      <dgm:spPr/>
    </dgm:pt>
    <dgm:pt modelId="{FE662946-B1FC-A84C-8D50-78A9CFF1C013}" type="pres">
      <dgm:prSet presAssocID="{F9741D1F-74E3-4E99-8096-29732B26AB17}" presName="boxAndChildren" presStyleCnt="0"/>
      <dgm:spPr/>
    </dgm:pt>
    <dgm:pt modelId="{70CD6D6D-D29F-8640-96FA-275FCF501E01}" type="pres">
      <dgm:prSet presAssocID="{F9741D1F-74E3-4E99-8096-29732B26AB17}" presName="parentTextBox" presStyleLbl="alignNode1" presStyleIdx="0" presStyleCnt="8" custScaleY="2000000"/>
      <dgm:spPr/>
    </dgm:pt>
    <dgm:pt modelId="{4346F2EB-F698-3C4F-BC1E-942EC7D4501A}" type="pres">
      <dgm:prSet presAssocID="{F9741D1F-74E3-4E99-8096-29732B26AB17}" presName="descendantBox" presStyleLbl="bgAccFollowNode1" presStyleIdx="0" presStyleCnt="8" custScaleY="2000000"/>
      <dgm:spPr/>
    </dgm:pt>
    <dgm:pt modelId="{1352FD26-8DD5-C341-BC75-2D22401B53F6}" type="pres">
      <dgm:prSet presAssocID="{8BAE760E-B63F-47FB-9469-94DB80FC2195}" presName="sp" presStyleCnt="0"/>
      <dgm:spPr/>
    </dgm:pt>
    <dgm:pt modelId="{67928098-A719-B144-8819-27E60A2F2504}" type="pres">
      <dgm:prSet presAssocID="{18474BED-B0D1-4C6A-9EB5-E18009AF03A1}" presName="arrowAndChildren" presStyleCnt="0"/>
      <dgm:spPr/>
    </dgm:pt>
    <dgm:pt modelId="{BD816501-378B-314F-824F-6CADDBA38C12}" type="pres">
      <dgm:prSet presAssocID="{18474BED-B0D1-4C6A-9EB5-E18009AF03A1}" presName="parentTextArrow" presStyleLbl="node1" presStyleIdx="0" presStyleCnt="0"/>
      <dgm:spPr/>
    </dgm:pt>
    <dgm:pt modelId="{BFA2F609-4AEE-E44E-958F-60E2C65268CA}" type="pres">
      <dgm:prSet presAssocID="{18474BED-B0D1-4C6A-9EB5-E18009AF03A1}" presName="arrow" presStyleLbl="alignNode1" presStyleIdx="1" presStyleCnt="8" custScaleY="2000000"/>
      <dgm:spPr/>
    </dgm:pt>
    <dgm:pt modelId="{F8FCCDAD-F141-9748-9A50-75BDE7C94D18}" type="pres">
      <dgm:prSet presAssocID="{18474BED-B0D1-4C6A-9EB5-E18009AF03A1}" presName="descendantArrow" presStyleLbl="bgAccFollowNode1" presStyleIdx="1" presStyleCnt="8" custScaleY="2000000"/>
      <dgm:spPr/>
    </dgm:pt>
    <dgm:pt modelId="{6CC6AF19-BF14-D943-BEF7-C49F721E7268}" type="pres">
      <dgm:prSet presAssocID="{16ED64C1-4CF5-483A-80EC-5CAF7B7A82F6}" presName="sp" presStyleCnt="0"/>
      <dgm:spPr/>
    </dgm:pt>
    <dgm:pt modelId="{963D2273-2B06-D24E-BC90-0EF32F3808A9}" type="pres">
      <dgm:prSet presAssocID="{399F2999-23DA-400E-9D6C-8E1F64534183}" presName="arrowAndChildren" presStyleCnt="0"/>
      <dgm:spPr/>
    </dgm:pt>
    <dgm:pt modelId="{D064E3E0-FFD2-8544-97ED-C6102ABA551D}" type="pres">
      <dgm:prSet presAssocID="{399F2999-23DA-400E-9D6C-8E1F64534183}" presName="parentTextArrow" presStyleLbl="node1" presStyleIdx="0" presStyleCnt="0"/>
      <dgm:spPr/>
    </dgm:pt>
    <dgm:pt modelId="{6D05FA40-4733-8348-8FC5-2A78D3046C68}" type="pres">
      <dgm:prSet presAssocID="{399F2999-23DA-400E-9D6C-8E1F64534183}" presName="arrow" presStyleLbl="alignNode1" presStyleIdx="2" presStyleCnt="8" custScaleY="2000000"/>
      <dgm:spPr/>
    </dgm:pt>
    <dgm:pt modelId="{F53E9DC0-F61A-7548-BF2A-384926AA5331}" type="pres">
      <dgm:prSet presAssocID="{399F2999-23DA-400E-9D6C-8E1F64534183}" presName="descendantArrow" presStyleLbl="bgAccFollowNode1" presStyleIdx="2" presStyleCnt="8" custScaleY="2000000"/>
      <dgm:spPr/>
    </dgm:pt>
    <dgm:pt modelId="{0189CB32-812B-F541-B7A0-0A9A716BA21C}" type="pres">
      <dgm:prSet presAssocID="{EA18FF4A-ED47-4B5C-BB96-B02B783AF66F}" presName="sp" presStyleCnt="0"/>
      <dgm:spPr/>
    </dgm:pt>
    <dgm:pt modelId="{9ED544B1-F886-4D4D-B0CD-B3CBCB4946D1}" type="pres">
      <dgm:prSet presAssocID="{AF255B0F-B777-4623-BBEE-3739FB3DDD7F}" presName="arrowAndChildren" presStyleCnt="0"/>
      <dgm:spPr/>
    </dgm:pt>
    <dgm:pt modelId="{F9B10ED1-0512-4541-AD18-74C4A1C55A74}" type="pres">
      <dgm:prSet presAssocID="{AF255B0F-B777-4623-BBEE-3739FB3DDD7F}" presName="parentTextArrow" presStyleLbl="node1" presStyleIdx="0" presStyleCnt="0"/>
      <dgm:spPr/>
    </dgm:pt>
    <dgm:pt modelId="{F1721C39-2D72-614E-8110-1E98C7133945}" type="pres">
      <dgm:prSet presAssocID="{AF255B0F-B777-4623-BBEE-3739FB3DDD7F}" presName="arrow" presStyleLbl="alignNode1" presStyleIdx="3" presStyleCnt="8" custScaleY="2000000"/>
      <dgm:spPr/>
    </dgm:pt>
    <dgm:pt modelId="{ECC8192D-B998-7640-9F84-CEA0EBE5B313}" type="pres">
      <dgm:prSet presAssocID="{AF255B0F-B777-4623-BBEE-3739FB3DDD7F}" presName="descendantArrow" presStyleLbl="bgAccFollowNode1" presStyleIdx="3" presStyleCnt="8" custScaleY="2000000"/>
      <dgm:spPr/>
    </dgm:pt>
    <dgm:pt modelId="{40951BA3-70E8-BA42-962A-53582224EBDA}" type="pres">
      <dgm:prSet presAssocID="{C1B9E6C4-262A-4310-B5FC-BAC2395E5586}" presName="sp" presStyleCnt="0"/>
      <dgm:spPr/>
    </dgm:pt>
    <dgm:pt modelId="{8DFC7587-83AA-F046-A69B-F3FDAB71EE34}" type="pres">
      <dgm:prSet presAssocID="{60A3C617-07FC-4116-B77E-D9875F10A44E}" presName="arrowAndChildren" presStyleCnt="0"/>
      <dgm:spPr/>
    </dgm:pt>
    <dgm:pt modelId="{D1F244C3-CEFD-784C-89C0-BEDBCEB47503}" type="pres">
      <dgm:prSet presAssocID="{60A3C617-07FC-4116-B77E-D9875F10A44E}" presName="parentTextArrow" presStyleLbl="node1" presStyleIdx="0" presStyleCnt="0"/>
      <dgm:spPr/>
    </dgm:pt>
    <dgm:pt modelId="{537ECADD-12C4-2940-98AD-E9C5A69D8177}" type="pres">
      <dgm:prSet presAssocID="{60A3C617-07FC-4116-B77E-D9875F10A44E}" presName="arrow" presStyleLbl="alignNode1" presStyleIdx="4" presStyleCnt="8" custScaleY="2000000"/>
      <dgm:spPr/>
    </dgm:pt>
    <dgm:pt modelId="{2181C7C0-6DC9-6F4F-8231-F2369E8CF90D}" type="pres">
      <dgm:prSet presAssocID="{60A3C617-07FC-4116-B77E-D9875F10A44E}" presName="descendantArrow" presStyleLbl="bgAccFollowNode1" presStyleIdx="4" presStyleCnt="8" custScaleY="2000000"/>
      <dgm:spPr/>
    </dgm:pt>
    <dgm:pt modelId="{042E079D-BA9C-A04F-B2A4-7CB863662086}" type="pres">
      <dgm:prSet presAssocID="{F1605362-5099-47FA-AA15-86731C0F2F70}" presName="sp" presStyleCnt="0"/>
      <dgm:spPr/>
    </dgm:pt>
    <dgm:pt modelId="{924E30BD-9CBB-7B49-B15D-749F364EBE4F}" type="pres">
      <dgm:prSet presAssocID="{6750572F-FBDA-4C36-9F39-CB2E5C60BB35}" presName="arrowAndChildren" presStyleCnt="0"/>
      <dgm:spPr/>
    </dgm:pt>
    <dgm:pt modelId="{16284FA1-FA23-684A-8544-896021BF5661}" type="pres">
      <dgm:prSet presAssocID="{6750572F-FBDA-4C36-9F39-CB2E5C60BB35}" presName="parentTextArrow" presStyleLbl="node1" presStyleIdx="0" presStyleCnt="0"/>
      <dgm:spPr/>
    </dgm:pt>
    <dgm:pt modelId="{C1A6DC92-4BB3-1846-83EA-2C299676BF80}" type="pres">
      <dgm:prSet presAssocID="{6750572F-FBDA-4C36-9F39-CB2E5C60BB35}" presName="arrow" presStyleLbl="alignNode1" presStyleIdx="5" presStyleCnt="8" custScaleY="2000000"/>
      <dgm:spPr/>
    </dgm:pt>
    <dgm:pt modelId="{9A11C9AC-E30F-BB48-9558-45B2E5B8E8F6}" type="pres">
      <dgm:prSet presAssocID="{6750572F-FBDA-4C36-9F39-CB2E5C60BB35}" presName="descendantArrow" presStyleLbl="bgAccFollowNode1" presStyleIdx="5" presStyleCnt="8" custScaleY="2000000"/>
      <dgm:spPr/>
    </dgm:pt>
    <dgm:pt modelId="{FA7724DA-FA5C-AD45-A8D9-3E07D7BEC2D0}" type="pres">
      <dgm:prSet presAssocID="{20C67563-D6E2-4EB5-928D-8ACCFB38123C}" presName="sp" presStyleCnt="0"/>
      <dgm:spPr/>
    </dgm:pt>
    <dgm:pt modelId="{B9CE44F0-AEBC-3C49-9269-70276934A03C}" type="pres">
      <dgm:prSet presAssocID="{36592483-428B-4195-AC79-F3F8DB684A9E}" presName="arrowAndChildren" presStyleCnt="0"/>
      <dgm:spPr/>
    </dgm:pt>
    <dgm:pt modelId="{E975221C-3FE5-9A49-8860-04371DF8EA1B}" type="pres">
      <dgm:prSet presAssocID="{36592483-428B-4195-AC79-F3F8DB684A9E}" presName="parentTextArrow" presStyleLbl="node1" presStyleIdx="0" presStyleCnt="0"/>
      <dgm:spPr/>
    </dgm:pt>
    <dgm:pt modelId="{87FBCF95-A042-2B42-ACC4-C655026C2224}" type="pres">
      <dgm:prSet presAssocID="{36592483-428B-4195-AC79-F3F8DB684A9E}" presName="arrow" presStyleLbl="alignNode1" presStyleIdx="6" presStyleCnt="8" custScaleY="2000000"/>
      <dgm:spPr/>
    </dgm:pt>
    <dgm:pt modelId="{9A13BB16-2AB8-6F4B-B6FE-998FEB4FBDA4}" type="pres">
      <dgm:prSet presAssocID="{36592483-428B-4195-AC79-F3F8DB684A9E}" presName="descendantArrow" presStyleLbl="bgAccFollowNode1" presStyleIdx="6" presStyleCnt="8" custScaleY="2000000"/>
      <dgm:spPr/>
    </dgm:pt>
    <dgm:pt modelId="{EE255ECB-3180-2245-86C8-F02B7F316585}" type="pres">
      <dgm:prSet presAssocID="{E8C578CD-F77D-4171-9E1F-C2A72BCDD79F}" presName="sp" presStyleCnt="0"/>
      <dgm:spPr/>
    </dgm:pt>
    <dgm:pt modelId="{0400AA99-493E-6F40-B6DA-D4DB0BDA1965}" type="pres">
      <dgm:prSet presAssocID="{118F4F77-3F7D-449B-9AF9-C2FE4FF871E8}" presName="arrowAndChildren" presStyleCnt="0"/>
      <dgm:spPr/>
    </dgm:pt>
    <dgm:pt modelId="{496FDBDD-79D6-3944-BD36-509BDAA3CE8B}" type="pres">
      <dgm:prSet presAssocID="{118F4F77-3F7D-449B-9AF9-C2FE4FF871E8}" presName="parentTextArrow" presStyleLbl="node1" presStyleIdx="0" presStyleCnt="0"/>
      <dgm:spPr/>
    </dgm:pt>
    <dgm:pt modelId="{3DE94956-8171-544A-9ABC-A3050ACEDBC8}" type="pres">
      <dgm:prSet presAssocID="{118F4F77-3F7D-449B-9AF9-C2FE4FF871E8}" presName="arrow" presStyleLbl="alignNode1" presStyleIdx="7" presStyleCnt="8" custScaleY="2000000"/>
      <dgm:spPr/>
    </dgm:pt>
    <dgm:pt modelId="{DE7AD872-9076-894E-930B-7DF4742FF677}" type="pres">
      <dgm:prSet presAssocID="{118F4F77-3F7D-449B-9AF9-C2FE4FF871E8}" presName="descendantArrow" presStyleLbl="bgAccFollowNode1" presStyleIdx="7" presStyleCnt="8" custScaleY="2000000"/>
      <dgm:spPr/>
    </dgm:pt>
  </dgm:ptLst>
  <dgm:cxnLst>
    <dgm:cxn modelId="{B542080E-7688-2341-B05B-4404804B7AE2}" type="presOf" srcId="{118F4F77-3F7D-449B-9AF9-C2FE4FF871E8}" destId="{496FDBDD-79D6-3944-BD36-509BDAA3CE8B}" srcOrd="0" destOrd="0" presId="urn:microsoft.com/office/officeart/2016/7/layout/VerticalDownArrowProcess"/>
    <dgm:cxn modelId="{791E5725-3ACD-4620-AA4F-3E8EF0F6BC43}" srcId="{7B9D49D3-29E5-4872-AA07-13FFF50ACBE1}" destId="{6750572F-FBDA-4C36-9F39-CB2E5C60BB35}" srcOrd="2" destOrd="0" parTransId="{7B899441-2058-42DD-AEB0-3D866B5633F8}" sibTransId="{F1605362-5099-47FA-AA15-86731C0F2F70}"/>
    <dgm:cxn modelId="{9BD82028-42FC-4CB7-8DB4-DF08F51AFEAF}" srcId="{AF255B0F-B777-4623-BBEE-3739FB3DDD7F}" destId="{D925C75B-D6AC-443D-B13F-645E5FC3D54A}" srcOrd="0" destOrd="0" parTransId="{78879ECF-E9E5-42E0-A050-E142C246861D}" sibTransId="{C441ACCB-B623-40CC-A3B5-A3ACDA57FF91}"/>
    <dgm:cxn modelId="{EE8F3228-1436-A344-9205-150CE38A9D28}" type="presOf" srcId="{5B747BE7-764E-4D94-98C5-8591A0BB81CA}" destId="{DE7AD872-9076-894E-930B-7DF4742FF677}" srcOrd="0" destOrd="0" presId="urn:microsoft.com/office/officeart/2016/7/layout/VerticalDownArrowProcess"/>
    <dgm:cxn modelId="{7A6E762A-D8E3-1745-8B69-FE8EA73B8314}" type="presOf" srcId="{59CFBEFC-BE58-467D-BB59-071E6B1990F4}" destId="{F53E9DC0-F61A-7548-BF2A-384926AA5331}" srcOrd="0" destOrd="0" presId="urn:microsoft.com/office/officeart/2016/7/layout/VerticalDownArrowProcess"/>
    <dgm:cxn modelId="{3EB70336-4833-F94B-B27C-9026CA786AF8}" type="presOf" srcId="{6DBE7C1D-90EF-4417-8C88-BB451682D342}" destId="{F8FCCDAD-F141-9748-9A50-75BDE7C94D18}" srcOrd="0" destOrd="0" presId="urn:microsoft.com/office/officeart/2016/7/layout/VerticalDownArrowProcess"/>
    <dgm:cxn modelId="{966CB838-4880-5B4F-BD77-E1EA69C3FD3F}" type="presOf" srcId="{6750572F-FBDA-4C36-9F39-CB2E5C60BB35}" destId="{16284FA1-FA23-684A-8544-896021BF5661}" srcOrd="0" destOrd="0" presId="urn:microsoft.com/office/officeart/2016/7/layout/VerticalDownArrowProcess"/>
    <dgm:cxn modelId="{CDF6863B-F1DE-C34B-8263-D5FEB00109D3}" type="presOf" srcId="{399F2999-23DA-400E-9D6C-8E1F64534183}" destId="{D064E3E0-FFD2-8544-97ED-C6102ABA551D}" srcOrd="0" destOrd="0" presId="urn:microsoft.com/office/officeart/2016/7/layout/VerticalDownArrowProcess"/>
    <dgm:cxn modelId="{132A2A5D-1C3B-4CE1-AA9B-EA290B99719B}" srcId="{6750572F-FBDA-4C36-9F39-CB2E5C60BB35}" destId="{18F86E0F-242D-42E1-AB3C-2CB6FA263BE5}" srcOrd="0" destOrd="0" parTransId="{318DFA1A-7D45-4A0F-93B3-C0EDA62DBFF0}" sibTransId="{40D65635-FF8E-4A69-BF79-5764526E7730}"/>
    <dgm:cxn modelId="{E077AC62-5D59-0047-9D1C-9F970DC4F925}" type="presOf" srcId="{60A3C617-07FC-4116-B77E-D9875F10A44E}" destId="{537ECADD-12C4-2940-98AD-E9C5A69D8177}" srcOrd="1" destOrd="0" presId="urn:microsoft.com/office/officeart/2016/7/layout/VerticalDownArrowProcess"/>
    <dgm:cxn modelId="{3AA1DB43-70B6-AE42-A0EC-0062F2D467F2}" type="presOf" srcId="{36592483-428B-4195-AC79-F3F8DB684A9E}" destId="{87FBCF95-A042-2B42-ACC4-C655026C2224}" srcOrd="1" destOrd="0" presId="urn:microsoft.com/office/officeart/2016/7/layout/VerticalDownArrowProcess"/>
    <dgm:cxn modelId="{94930168-C062-C640-BAA9-AD0D25C01146}" type="presOf" srcId="{AD60CF61-966F-438B-97EC-32328F4D3026}" destId="{9A13BB16-2AB8-6F4B-B6FE-998FEB4FBDA4}" srcOrd="0" destOrd="0" presId="urn:microsoft.com/office/officeart/2016/7/layout/VerticalDownArrowProcess"/>
    <dgm:cxn modelId="{F376B678-1644-AE4F-B9F6-3D13301709EC}" type="presOf" srcId="{18474BED-B0D1-4C6A-9EB5-E18009AF03A1}" destId="{BFA2F609-4AEE-E44E-958F-60E2C65268CA}" srcOrd="1" destOrd="0" presId="urn:microsoft.com/office/officeart/2016/7/layout/VerticalDownArrowProcess"/>
    <dgm:cxn modelId="{87027579-866D-C04E-8D19-0CB3B6E77E77}" type="presOf" srcId="{36592483-428B-4195-AC79-F3F8DB684A9E}" destId="{E975221C-3FE5-9A49-8860-04371DF8EA1B}" srcOrd="0" destOrd="0" presId="urn:microsoft.com/office/officeart/2016/7/layout/VerticalDownArrowProcess"/>
    <dgm:cxn modelId="{02A7B859-7E99-4E8A-9E6A-83C3CF6E4F34}" srcId="{7B9D49D3-29E5-4872-AA07-13FFF50ACBE1}" destId="{18474BED-B0D1-4C6A-9EB5-E18009AF03A1}" srcOrd="6" destOrd="0" parTransId="{EADE35D2-C16A-447C-99F5-B55DDACB3BE4}" sibTransId="{8BAE760E-B63F-47FB-9469-94DB80FC2195}"/>
    <dgm:cxn modelId="{CCB37687-E82A-446E-9548-13AEBB216389}" srcId="{F9741D1F-74E3-4E99-8096-29732B26AB17}" destId="{63C8580E-EFDD-4041-B8A3-C788EF76290C}" srcOrd="0" destOrd="0" parTransId="{843A22C0-4F70-4C08-9A39-F9111CC56E55}" sibTransId="{557A57D0-6AB0-4039-A842-26B147976581}"/>
    <dgm:cxn modelId="{371C8393-83A8-A54C-B62F-A5F81259C92F}" type="presOf" srcId="{AF255B0F-B777-4623-BBEE-3739FB3DDD7F}" destId="{F9B10ED1-0512-4541-AD18-74C4A1C55A74}" srcOrd="0" destOrd="0" presId="urn:microsoft.com/office/officeart/2016/7/layout/VerticalDownArrowProcess"/>
    <dgm:cxn modelId="{6CBC1394-F8CE-DD44-8C76-27702DF29496}" type="presOf" srcId="{D925C75B-D6AC-443D-B13F-645E5FC3D54A}" destId="{ECC8192D-B998-7640-9F84-CEA0EBE5B313}" srcOrd="0" destOrd="0" presId="urn:microsoft.com/office/officeart/2016/7/layout/VerticalDownArrowProcess"/>
    <dgm:cxn modelId="{5978449A-7B7F-42E9-822D-BA2DC869F6EB}" srcId="{118F4F77-3F7D-449B-9AF9-C2FE4FF871E8}" destId="{5B747BE7-764E-4D94-98C5-8591A0BB81CA}" srcOrd="0" destOrd="0" parTransId="{33B4B385-8B1C-4567-A018-9EFBF033C43F}" sibTransId="{772B6C5F-814D-44F7-B44A-7B585544DC65}"/>
    <dgm:cxn modelId="{9EF2A1A6-0DE9-44D1-957B-87BB941E224D}" srcId="{399F2999-23DA-400E-9D6C-8E1F64534183}" destId="{59CFBEFC-BE58-467D-BB59-071E6B1990F4}" srcOrd="0" destOrd="0" parTransId="{54ADF54B-6791-4A1C-93AB-69C975AF9C02}" sibTransId="{16AEFB2F-69B6-4513-A314-F3EF33CD50F7}"/>
    <dgm:cxn modelId="{017A74A7-103B-42AC-BA36-4BEF9E886A3E}" srcId="{7B9D49D3-29E5-4872-AA07-13FFF50ACBE1}" destId="{399F2999-23DA-400E-9D6C-8E1F64534183}" srcOrd="5" destOrd="0" parTransId="{0F1500ED-9BCA-4E97-BAF4-FC2F7E521FB4}" sibTransId="{16ED64C1-4CF5-483A-80EC-5CAF7B7A82F6}"/>
    <dgm:cxn modelId="{488215B1-CCDB-834E-BDF5-46B3D2AB1171}" type="presOf" srcId="{399F2999-23DA-400E-9D6C-8E1F64534183}" destId="{6D05FA40-4733-8348-8FC5-2A78D3046C68}" srcOrd="1" destOrd="0" presId="urn:microsoft.com/office/officeart/2016/7/layout/VerticalDownArrowProcess"/>
    <dgm:cxn modelId="{6AFF6ABB-30A2-434A-B760-83DCBF645E48}" srcId="{18474BED-B0D1-4C6A-9EB5-E18009AF03A1}" destId="{6DBE7C1D-90EF-4417-8C88-BB451682D342}" srcOrd="0" destOrd="0" parTransId="{7E3CCF41-7922-4C3D-B672-05D83B8E6CD0}" sibTransId="{1F519E88-3B6B-4F9C-BE98-35F71DB50907}"/>
    <dgm:cxn modelId="{BC32A9BB-D713-5841-822D-BD65694A0606}" type="presOf" srcId="{18474BED-B0D1-4C6A-9EB5-E18009AF03A1}" destId="{BD816501-378B-314F-824F-6CADDBA38C12}" srcOrd="0" destOrd="0" presId="urn:microsoft.com/office/officeart/2016/7/layout/VerticalDownArrowProcess"/>
    <dgm:cxn modelId="{BDE6B7BC-5E03-B44D-AE6C-69C6548359C0}" type="presOf" srcId="{118F4F77-3F7D-449B-9AF9-C2FE4FF871E8}" destId="{3DE94956-8171-544A-9ABC-A3050ACEDBC8}" srcOrd="1" destOrd="0" presId="urn:microsoft.com/office/officeart/2016/7/layout/VerticalDownArrowProcess"/>
    <dgm:cxn modelId="{D482CABF-8887-4A6E-819D-15818B00388A}" srcId="{7B9D49D3-29E5-4872-AA07-13FFF50ACBE1}" destId="{AF255B0F-B777-4623-BBEE-3739FB3DDD7F}" srcOrd="4" destOrd="0" parTransId="{23152421-AD00-4FED-B9E7-FDF011522227}" sibTransId="{EA18FF4A-ED47-4B5C-BB96-B02B783AF66F}"/>
    <dgm:cxn modelId="{E67901C5-63BF-45BA-8D5F-C20EC6CB3B87}" srcId="{7B9D49D3-29E5-4872-AA07-13FFF50ACBE1}" destId="{36592483-428B-4195-AC79-F3F8DB684A9E}" srcOrd="1" destOrd="0" parTransId="{9F7F72B7-A197-471F-8AD0-502A60C886D3}" sibTransId="{20C67563-D6E2-4EB5-928D-8ACCFB38123C}"/>
    <dgm:cxn modelId="{B8435EC5-74A8-0947-B73A-5CCB79E74214}" type="presOf" srcId="{6750572F-FBDA-4C36-9F39-CB2E5C60BB35}" destId="{C1A6DC92-4BB3-1846-83EA-2C299676BF80}" srcOrd="1" destOrd="0" presId="urn:microsoft.com/office/officeart/2016/7/layout/VerticalDownArrowProcess"/>
    <dgm:cxn modelId="{7C03E6CB-B5A4-AA4A-92FA-8CF3D7B9C556}" type="presOf" srcId="{63C8580E-EFDD-4041-B8A3-C788EF76290C}" destId="{4346F2EB-F698-3C4F-BC1E-942EC7D4501A}" srcOrd="0" destOrd="0" presId="urn:microsoft.com/office/officeart/2016/7/layout/VerticalDownArrowProcess"/>
    <dgm:cxn modelId="{B0C63DCE-C5D1-4EF5-A744-A9EE82408B5E}" srcId="{36592483-428B-4195-AC79-F3F8DB684A9E}" destId="{AD60CF61-966F-438B-97EC-32328F4D3026}" srcOrd="0" destOrd="0" parTransId="{B3B0B0A9-BB11-4549-97A4-9B25EF5E7DBE}" sibTransId="{878F7FB8-DC71-4139-BAF8-EF6F2224B06A}"/>
    <dgm:cxn modelId="{F6A421CF-A0CA-5840-A8AE-78C3C9CAE14C}" type="presOf" srcId="{7B9D49D3-29E5-4872-AA07-13FFF50ACBE1}" destId="{0FBF07A3-6BB4-324D-9B40-17CAEF23E634}" srcOrd="0" destOrd="0" presId="urn:microsoft.com/office/officeart/2016/7/layout/VerticalDownArrowProcess"/>
    <dgm:cxn modelId="{D81296D1-F0D9-4F30-A6A2-C7384F5FFE15}" srcId="{7B9D49D3-29E5-4872-AA07-13FFF50ACBE1}" destId="{60A3C617-07FC-4116-B77E-D9875F10A44E}" srcOrd="3" destOrd="0" parTransId="{C9373C92-E0F9-4B94-A3A8-A8AA0206BBDE}" sibTransId="{C1B9E6C4-262A-4310-B5FC-BAC2395E5586}"/>
    <dgm:cxn modelId="{20BF19D8-A83F-4F37-AD73-A876D34C77B7}" srcId="{7B9D49D3-29E5-4872-AA07-13FFF50ACBE1}" destId="{118F4F77-3F7D-449B-9AF9-C2FE4FF871E8}" srcOrd="0" destOrd="0" parTransId="{30A3B972-CDFE-4CD1-8BBE-A1BD92DBD592}" sibTransId="{E8C578CD-F77D-4171-9E1F-C2A72BCDD79F}"/>
    <dgm:cxn modelId="{40AA2EDA-F71D-844D-96B4-BA6A8CE4A82E}" type="presOf" srcId="{AF255B0F-B777-4623-BBEE-3739FB3DDD7F}" destId="{F1721C39-2D72-614E-8110-1E98C7133945}" srcOrd="1" destOrd="0" presId="urn:microsoft.com/office/officeart/2016/7/layout/VerticalDownArrowProcess"/>
    <dgm:cxn modelId="{168334DB-AC50-B641-9E12-41E959467A46}" type="presOf" srcId="{18F86E0F-242D-42E1-AB3C-2CB6FA263BE5}" destId="{9A11C9AC-E30F-BB48-9558-45B2E5B8E8F6}" srcOrd="0" destOrd="0" presId="urn:microsoft.com/office/officeart/2016/7/layout/VerticalDownArrowProcess"/>
    <dgm:cxn modelId="{F48482DE-0514-417E-9316-9A33DCA385F0}" srcId="{7B9D49D3-29E5-4872-AA07-13FFF50ACBE1}" destId="{F9741D1F-74E3-4E99-8096-29732B26AB17}" srcOrd="7" destOrd="0" parTransId="{DBC40F73-977C-421B-92EB-955C3D391A3C}" sibTransId="{757106D6-73E7-41E1-BF1B-89A3FEADB5B6}"/>
    <dgm:cxn modelId="{865B84E1-56F9-BA47-B8EE-30F9A3F041EA}" type="presOf" srcId="{F9741D1F-74E3-4E99-8096-29732B26AB17}" destId="{70CD6D6D-D29F-8640-96FA-275FCF501E01}" srcOrd="0" destOrd="0" presId="urn:microsoft.com/office/officeart/2016/7/layout/VerticalDownArrowProcess"/>
    <dgm:cxn modelId="{6430E1EA-1777-5549-8F18-B11638D76D62}" type="presOf" srcId="{60A3C617-07FC-4116-B77E-D9875F10A44E}" destId="{D1F244C3-CEFD-784C-89C0-BEDBCEB47503}" srcOrd="0" destOrd="0" presId="urn:microsoft.com/office/officeart/2016/7/layout/VerticalDownArrowProcess"/>
    <dgm:cxn modelId="{8D5AF0ED-AD66-7248-8F8B-3ABBD8E2073D}" type="presOf" srcId="{DFCE4BF8-EF09-4C4D-8417-5915262C38DC}" destId="{2181C7C0-6DC9-6F4F-8231-F2369E8CF90D}" srcOrd="0" destOrd="0" presId="urn:microsoft.com/office/officeart/2016/7/layout/VerticalDownArrowProcess"/>
    <dgm:cxn modelId="{75952FFC-1C8B-4BE5-93CB-CB4C7F9B355C}" srcId="{60A3C617-07FC-4116-B77E-D9875F10A44E}" destId="{DFCE4BF8-EF09-4C4D-8417-5915262C38DC}" srcOrd="0" destOrd="0" parTransId="{C2F391F5-FA57-4985-96E1-A9AF73044F76}" sibTransId="{7404DE0F-6D7C-4E58-88B5-A6A9E8A6AC98}"/>
    <dgm:cxn modelId="{6F68AC31-991D-3A4B-9BFB-18E22A566FFE}" type="presParOf" srcId="{0FBF07A3-6BB4-324D-9B40-17CAEF23E634}" destId="{FE662946-B1FC-A84C-8D50-78A9CFF1C013}" srcOrd="0" destOrd="0" presId="urn:microsoft.com/office/officeart/2016/7/layout/VerticalDownArrowProcess"/>
    <dgm:cxn modelId="{0D959F45-EC7A-E64E-993F-691C43352BBC}" type="presParOf" srcId="{FE662946-B1FC-A84C-8D50-78A9CFF1C013}" destId="{70CD6D6D-D29F-8640-96FA-275FCF501E01}" srcOrd="0" destOrd="0" presId="urn:microsoft.com/office/officeart/2016/7/layout/VerticalDownArrowProcess"/>
    <dgm:cxn modelId="{E37FCD93-4C8C-4343-B5C3-FFAA8AEC0E2C}" type="presParOf" srcId="{FE662946-B1FC-A84C-8D50-78A9CFF1C013}" destId="{4346F2EB-F698-3C4F-BC1E-942EC7D4501A}" srcOrd="1" destOrd="0" presId="urn:microsoft.com/office/officeart/2016/7/layout/VerticalDownArrowProcess"/>
    <dgm:cxn modelId="{136BF12B-E283-3346-A5F7-674BFBFEC6B8}" type="presParOf" srcId="{0FBF07A3-6BB4-324D-9B40-17CAEF23E634}" destId="{1352FD26-8DD5-C341-BC75-2D22401B53F6}" srcOrd="1" destOrd="0" presId="urn:microsoft.com/office/officeart/2016/7/layout/VerticalDownArrowProcess"/>
    <dgm:cxn modelId="{DBD7CC38-9CC6-CD43-AD4D-3B25DA29EA7A}" type="presParOf" srcId="{0FBF07A3-6BB4-324D-9B40-17CAEF23E634}" destId="{67928098-A719-B144-8819-27E60A2F2504}" srcOrd="2" destOrd="0" presId="urn:microsoft.com/office/officeart/2016/7/layout/VerticalDownArrowProcess"/>
    <dgm:cxn modelId="{6280E7F6-3E45-BA41-8683-EF3C130F8798}" type="presParOf" srcId="{67928098-A719-B144-8819-27E60A2F2504}" destId="{BD816501-378B-314F-824F-6CADDBA38C12}" srcOrd="0" destOrd="0" presId="urn:microsoft.com/office/officeart/2016/7/layout/VerticalDownArrowProcess"/>
    <dgm:cxn modelId="{ABD1D312-2AC0-6D43-ACB0-91CB43287287}" type="presParOf" srcId="{67928098-A719-B144-8819-27E60A2F2504}" destId="{BFA2F609-4AEE-E44E-958F-60E2C65268CA}" srcOrd="1" destOrd="0" presId="urn:microsoft.com/office/officeart/2016/7/layout/VerticalDownArrowProcess"/>
    <dgm:cxn modelId="{07C17219-2A00-1D4D-8CDE-C944A6A951F2}" type="presParOf" srcId="{67928098-A719-B144-8819-27E60A2F2504}" destId="{F8FCCDAD-F141-9748-9A50-75BDE7C94D18}" srcOrd="2" destOrd="0" presId="urn:microsoft.com/office/officeart/2016/7/layout/VerticalDownArrowProcess"/>
    <dgm:cxn modelId="{A5839A7F-E663-9244-B781-F3ECF6C47B1E}" type="presParOf" srcId="{0FBF07A3-6BB4-324D-9B40-17CAEF23E634}" destId="{6CC6AF19-BF14-D943-BEF7-C49F721E7268}" srcOrd="3" destOrd="0" presId="urn:microsoft.com/office/officeart/2016/7/layout/VerticalDownArrowProcess"/>
    <dgm:cxn modelId="{AD6572B8-9634-F54A-9DB0-D80511AFED07}" type="presParOf" srcId="{0FBF07A3-6BB4-324D-9B40-17CAEF23E634}" destId="{963D2273-2B06-D24E-BC90-0EF32F3808A9}" srcOrd="4" destOrd="0" presId="urn:microsoft.com/office/officeart/2016/7/layout/VerticalDownArrowProcess"/>
    <dgm:cxn modelId="{EDA21522-7F70-0F41-A5FC-83481103B847}" type="presParOf" srcId="{963D2273-2B06-D24E-BC90-0EF32F3808A9}" destId="{D064E3E0-FFD2-8544-97ED-C6102ABA551D}" srcOrd="0" destOrd="0" presId="urn:microsoft.com/office/officeart/2016/7/layout/VerticalDownArrowProcess"/>
    <dgm:cxn modelId="{D6989C6A-D2F0-0443-AA10-AA2668BFCE4E}" type="presParOf" srcId="{963D2273-2B06-D24E-BC90-0EF32F3808A9}" destId="{6D05FA40-4733-8348-8FC5-2A78D3046C68}" srcOrd="1" destOrd="0" presId="urn:microsoft.com/office/officeart/2016/7/layout/VerticalDownArrowProcess"/>
    <dgm:cxn modelId="{70B1A5F0-2C94-4547-B28B-9AD5A2AFEEA6}" type="presParOf" srcId="{963D2273-2B06-D24E-BC90-0EF32F3808A9}" destId="{F53E9DC0-F61A-7548-BF2A-384926AA5331}" srcOrd="2" destOrd="0" presId="urn:microsoft.com/office/officeart/2016/7/layout/VerticalDownArrowProcess"/>
    <dgm:cxn modelId="{EE269CB5-C81C-B84C-9F6B-59259B8BEA19}" type="presParOf" srcId="{0FBF07A3-6BB4-324D-9B40-17CAEF23E634}" destId="{0189CB32-812B-F541-B7A0-0A9A716BA21C}" srcOrd="5" destOrd="0" presId="urn:microsoft.com/office/officeart/2016/7/layout/VerticalDownArrowProcess"/>
    <dgm:cxn modelId="{C869FC83-6B4D-244E-ADC8-D6E42B062EEA}" type="presParOf" srcId="{0FBF07A3-6BB4-324D-9B40-17CAEF23E634}" destId="{9ED544B1-F886-4D4D-B0CD-B3CBCB4946D1}" srcOrd="6" destOrd="0" presId="urn:microsoft.com/office/officeart/2016/7/layout/VerticalDownArrowProcess"/>
    <dgm:cxn modelId="{89AC9533-8E82-B04C-9B64-EA215A582796}" type="presParOf" srcId="{9ED544B1-F886-4D4D-B0CD-B3CBCB4946D1}" destId="{F9B10ED1-0512-4541-AD18-74C4A1C55A74}" srcOrd="0" destOrd="0" presId="urn:microsoft.com/office/officeart/2016/7/layout/VerticalDownArrowProcess"/>
    <dgm:cxn modelId="{91D3E9A1-E08F-9F47-828D-55FA615F9F05}" type="presParOf" srcId="{9ED544B1-F886-4D4D-B0CD-B3CBCB4946D1}" destId="{F1721C39-2D72-614E-8110-1E98C7133945}" srcOrd="1" destOrd="0" presId="urn:microsoft.com/office/officeart/2016/7/layout/VerticalDownArrowProcess"/>
    <dgm:cxn modelId="{243D0B4C-1785-5D46-BF5C-53083523C973}" type="presParOf" srcId="{9ED544B1-F886-4D4D-B0CD-B3CBCB4946D1}" destId="{ECC8192D-B998-7640-9F84-CEA0EBE5B313}" srcOrd="2" destOrd="0" presId="urn:microsoft.com/office/officeart/2016/7/layout/VerticalDownArrowProcess"/>
    <dgm:cxn modelId="{B321D655-5A18-FE48-B24C-365540D21A5C}" type="presParOf" srcId="{0FBF07A3-6BB4-324D-9B40-17CAEF23E634}" destId="{40951BA3-70E8-BA42-962A-53582224EBDA}" srcOrd="7" destOrd="0" presId="urn:microsoft.com/office/officeart/2016/7/layout/VerticalDownArrowProcess"/>
    <dgm:cxn modelId="{F7711B93-360A-FA4F-A13E-BBCA342DBC93}" type="presParOf" srcId="{0FBF07A3-6BB4-324D-9B40-17CAEF23E634}" destId="{8DFC7587-83AA-F046-A69B-F3FDAB71EE34}" srcOrd="8" destOrd="0" presId="urn:microsoft.com/office/officeart/2016/7/layout/VerticalDownArrowProcess"/>
    <dgm:cxn modelId="{1329CF10-8207-EC48-801E-1F1C839401D3}" type="presParOf" srcId="{8DFC7587-83AA-F046-A69B-F3FDAB71EE34}" destId="{D1F244C3-CEFD-784C-89C0-BEDBCEB47503}" srcOrd="0" destOrd="0" presId="urn:microsoft.com/office/officeart/2016/7/layout/VerticalDownArrowProcess"/>
    <dgm:cxn modelId="{EC293917-AA6A-9142-A075-DA68DFDE76C9}" type="presParOf" srcId="{8DFC7587-83AA-F046-A69B-F3FDAB71EE34}" destId="{537ECADD-12C4-2940-98AD-E9C5A69D8177}" srcOrd="1" destOrd="0" presId="urn:microsoft.com/office/officeart/2016/7/layout/VerticalDownArrowProcess"/>
    <dgm:cxn modelId="{6A1F6B25-F7C7-6D4D-A985-BA8A804A9022}" type="presParOf" srcId="{8DFC7587-83AA-F046-A69B-F3FDAB71EE34}" destId="{2181C7C0-6DC9-6F4F-8231-F2369E8CF90D}" srcOrd="2" destOrd="0" presId="urn:microsoft.com/office/officeart/2016/7/layout/VerticalDownArrowProcess"/>
    <dgm:cxn modelId="{3E9F2FE5-C3B0-9043-A59D-4D11111E19E2}" type="presParOf" srcId="{0FBF07A3-6BB4-324D-9B40-17CAEF23E634}" destId="{042E079D-BA9C-A04F-B2A4-7CB863662086}" srcOrd="9" destOrd="0" presId="urn:microsoft.com/office/officeart/2016/7/layout/VerticalDownArrowProcess"/>
    <dgm:cxn modelId="{6C9C3559-AB53-E443-8DAE-99FDBD1C334C}" type="presParOf" srcId="{0FBF07A3-6BB4-324D-9B40-17CAEF23E634}" destId="{924E30BD-9CBB-7B49-B15D-749F364EBE4F}" srcOrd="10" destOrd="0" presId="urn:microsoft.com/office/officeart/2016/7/layout/VerticalDownArrowProcess"/>
    <dgm:cxn modelId="{9420A9C9-EC1F-6B48-9420-8F5265F6CC93}" type="presParOf" srcId="{924E30BD-9CBB-7B49-B15D-749F364EBE4F}" destId="{16284FA1-FA23-684A-8544-896021BF5661}" srcOrd="0" destOrd="0" presId="urn:microsoft.com/office/officeart/2016/7/layout/VerticalDownArrowProcess"/>
    <dgm:cxn modelId="{EC81A1EF-3DAB-EE47-A6B2-7E8CC005715C}" type="presParOf" srcId="{924E30BD-9CBB-7B49-B15D-749F364EBE4F}" destId="{C1A6DC92-4BB3-1846-83EA-2C299676BF80}" srcOrd="1" destOrd="0" presId="urn:microsoft.com/office/officeart/2016/7/layout/VerticalDownArrowProcess"/>
    <dgm:cxn modelId="{03BC95F6-391D-4644-AF2F-C3B0DBB45066}" type="presParOf" srcId="{924E30BD-9CBB-7B49-B15D-749F364EBE4F}" destId="{9A11C9AC-E30F-BB48-9558-45B2E5B8E8F6}" srcOrd="2" destOrd="0" presId="urn:microsoft.com/office/officeart/2016/7/layout/VerticalDownArrowProcess"/>
    <dgm:cxn modelId="{B459B457-6EED-384F-B677-74FF3D8A5E50}" type="presParOf" srcId="{0FBF07A3-6BB4-324D-9B40-17CAEF23E634}" destId="{FA7724DA-FA5C-AD45-A8D9-3E07D7BEC2D0}" srcOrd="11" destOrd="0" presId="urn:microsoft.com/office/officeart/2016/7/layout/VerticalDownArrowProcess"/>
    <dgm:cxn modelId="{76465A2D-1C24-2741-95BA-75A1E350E4A2}" type="presParOf" srcId="{0FBF07A3-6BB4-324D-9B40-17CAEF23E634}" destId="{B9CE44F0-AEBC-3C49-9269-70276934A03C}" srcOrd="12" destOrd="0" presId="urn:microsoft.com/office/officeart/2016/7/layout/VerticalDownArrowProcess"/>
    <dgm:cxn modelId="{26B66CAB-DDDD-044B-99D8-21B88F8EDF78}" type="presParOf" srcId="{B9CE44F0-AEBC-3C49-9269-70276934A03C}" destId="{E975221C-3FE5-9A49-8860-04371DF8EA1B}" srcOrd="0" destOrd="0" presId="urn:microsoft.com/office/officeart/2016/7/layout/VerticalDownArrowProcess"/>
    <dgm:cxn modelId="{E3683976-54DB-F342-BC76-E811E49346C4}" type="presParOf" srcId="{B9CE44F0-AEBC-3C49-9269-70276934A03C}" destId="{87FBCF95-A042-2B42-ACC4-C655026C2224}" srcOrd="1" destOrd="0" presId="urn:microsoft.com/office/officeart/2016/7/layout/VerticalDownArrowProcess"/>
    <dgm:cxn modelId="{CE6CBF46-A35E-1F4B-8D85-9E03BB0232CA}" type="presParOf" srcId="{B9CE44F0-AEBC-3C49-9269-70276934A03C}" destId="{9A13BB16-2AB8-6F4B-B6FE-998FEB4FBDA4}" srcOrd="2" destOrd="0" presId="urn:microsoft.com/office/officeart/2016/7/layout/VerticalDownArrowProcess"/>
    <dgm:cxn modelId="{D37DF786-2EBC-E647-8066-4DA52D57BD39}" type="presParOf" srcId="{0FBF07A3-6BB4-324D-9B40-17CAEF23E634}" destId="{EE255ECB-3180-2245-86C8-F02B7F316585}" srcOrd="13" destOrd="0" presId="urn:microsoft.com/office/officeart/2016/7/layout/VerticalDownArrowProcess"/>
    <dgm:cxn modelId="{EFC31024-9CE6-AA41-95D4-1501C54A0377}" type="presParOf" srcId="{0FBF07A3-6BB4-324D-9B40-17CAEF23E634}" destId="{0400AA99-493E-6F40-B6DA-D4DB0BDA1965}" srcOrd="14" destOrd="0" presId="urn:microsoft.com/office/officeart/2016/7/layout/VerticalDownArrowProcess"/>
    <dgm:cxn modelId="{FD260425-E23F-A34B-9A8F-B1D0D79CEA31}" type="presParOf" srcId="{0400AA99-493E-6F40-B6DA-D4DB0BDA1965}" destId="{496FDBDD-79D6-3944-BD36-509BDAA3CE8B}" srcOrd="0" destOrd="0" presId="urn:microsoft.com/office/officeart/2016/7/layout/VerticalDownArrowProcess"/>
    <dgm:cxn modelId="{268D4E01-309C-F640-8EAC-712D2EBE67CD}" type="presParOf" srcId="{0400AA99-493E-6F40-B6DA-D4DB0BDA1965}" destId="{3DE94956-8171-544A-9ABC-A3050ACEDBC8}" srcOrd="1" destOrd="0" presId="urn:microsoft.com/office/officeart/2016/7/layout/VerticalDownArrowProcess"/>
    <dgm:cxn modelId="{16EAD2E0-B1D9-4B4F-8BCC-A873859F873A}" type="presParOf" srcId="{0400AA99-493E-6F40-B6DA-D4DB0BDA1965}" destId="{DE7AD872-9076-894E-930B-7DF4742FF677}"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9D49D3-29E5-4872-AA07-13FFF50ACBE1}" type="doc">
      <dgm:prSet loTypeId="urn:microsoft.com/office/officeart/2016/7/layout/VerticalDownArrowProcess" loCatId="process" qsTypeId="urn:microsoft.com/office/officeart/2005/8/quickstyle/simple5" qsCatId="simple" csTypeId="urn:microsoft.com/office/officeart/2005/8/colors/colorful4" csCatId="colorful" phldr="1"/>
      <dgm:spPr/>
      <dgm:t>
        <a:bodyPr/>
        <a:lstStyle/>
        <a:p>
          <a:endParaRPr lang="en-US"/>
        </a:p>
      </dgm:t>
    </dgm:pt>
    <dgm:pt modelId="{118F4F77-3F7D-449B-9AF9-C2FE4FF871E8}">
      <dgm:prSet custT="1"/>
      <dgm:spPr/>
      <dgm:t>
        <a:bodyPr/>
        <a:lstStyle/>
        <a:p>
          <a:r>
            <a:rPr lang="en-US" sz="1400" dirty="0">
              <a:latin typeface="+mn-lt"/>
              <a:ea typeface="Avenir Next Condensed" charset="0"/>
              <a:cs typeface="Avenir Next Condensed" charset="0"/>
            </a:rPr>
            <a:t>Step 1 - Gather</a:t>
          </a:r>
        </a:p>
      </dgm:t>
    </dgm:pt>
    <dgm:pt modelId="{30A3B972-CDFE-4CD1-8BBE-A1BD92DBD592}" type="parTrans" cxnId="{20BF19D8-A83F-4F37-AD73-A876D34C77B7}">
      <dgm:prSet/>
      <dgm:spPr/>
      <dgm:t>
        <a:bodyPr/>
        <a:lstStyle/>
        <a:p>
          <a:endParaRPr lang="en-US"/>
        </a:p>
      </dgm:t>
    </dgm:pt>
    <dgm:pt modelId="{E8C578CD-F77D-4171-9E1F-C2A72BCDD79F}" type="sibTrans" cxnId="{20BF19D8-A83F-4F37-AD73-A876D34C77B7}">
      <dgm:prSet/>
      <dgm:spPr/>
      <dgm:t>
        <a:bodyPr/>
        <a:lstStyle/>
        <a:p>
          <a:endParaRPr lang="en-US"/>
        </a:p>
      </dgm:t>
    </dgm:pt>
    <dgm:pt modelId="{5B747BE7-764E-4D94-98C5-8591A0BB81CA}">
      <dgm:prSet custT="1"/>
      <dgm:spPr/>
      <dgm:t>
        <a:bodyPr/>
        <a:lstStyle/>
        <a:p>
          <a:r>
            <a:rPr lang="en-US" sz="1400" dirty="0">
              <a:latin typeface="+mn-lt"/>
              <a:ea typeface="Avenir Next Condensed" charset="0"/>
              <a:cs typeface="Avenir Next Condensed" charset="0"/>
            </a:rPr>
            <a:t>Gather appropriate materials.</a:t>
          </a:r>
        </a:p>
      </dgm:t>
    </dgm:pt>
    <dgm:pt modelId="{33B4B385-8B1C-4567-A018-9EFBF033C43F}" type="parTrans" cxnId="{5978449A-7B7F-42E9-822D-BA2DC869F6EB}">
      <dgm:prSet/>
      <dgm:spPr/>
      <dgm:t>
        <a:bodyPr/>
        <a:lstStyle/>
        <a:p>
          <a:endParaRPr lang="en-US"/>
        </a:p>
      </dgm:t>
    </dgm:pt>
    <dgm:pt modelId="{772B6C5F-814D-44F7-B44A-7B585544DC65}" type="sibTrans" cxnId="{5978449A-7B7F-42E9-822D-BA2DC869F6EB}">
      <dgm:prSet/>
      <dgm:spPr/>
      <dgm:t>
        <a:bodyPr/>
        <a:lstStyle/>
        <a:p>
          <a:endParaRPr lang="en-US"/>
        </a:p>
      </dgm:t>
    </dgm:pt>
    <dgm:pt modelId="{36592483-428B-4195-AC79-F3F8DB684A9E}">
      <dgm:prSet custT="1"/>
      <dgm:spPr/>
      <dgm:t>
        <a:bodyPr/>
        <a:lstStyle/>
        <a:p>
          <a:r>
            <a:rPr lang="en-US" sz="1400" dirty="0">
              <a:latin typeface="+mn-lt"/>
              <a:ea typeface="Avenir Next Condensed" charset="0"/>
              <a:cs typeface="Avenir Next Condensed" charset="0"/>
            </a:rPr>
            <a:t>Step 2 - Greet</a:t>
          </a:r>
        </a:p>
      </dgm:t>
    </dgm:pt>
    <dgm:pt modelId="{9F7F72B7-A197-471F-8AD0-502A60C886D3}" type="parTrans" cxnId="{E67901C5-63BF-45BA-8D5F-C20EC6CB3B87}">
      <dgm:prSet/>
      <dgm:spPr/>
      <dgm:t>
        <a:bodyPr/>
        <a:lstStyle/>
        <a:p>
          <a:endParaRPr lang="en-US"/>
        </a:p>
      </dgm:t>
    </dgm:pt>
    <dgm:pt modelId="{20C67563-D6E2-4EB5-928D-8ACCFB38123C}" type="sibTrans" cxnId="{E67901C5-63BF-45BA-8D5F-C20EC6CB3B87}">
      <dgm:prSet/>
      <dgm:spPr/>
      <dgm:t>
        <a:bodyPr/>
        <a:lstStyle/>
        <a:p>
          <a:endParaRPr lang="en-US"/>
        </a:p>
      </dgm:t>
    </dgm:pt>
    <dgm:pt modelId="{AD60CF61-966F-438B-97EC-32328F4D3026}">
      <dgm:prSet custT="1"/>
      <dgm:spPr/>
      <dgm:t>
        <a:bodyPr/>
        <a:lstStyle/>
        <a:p>
          <a:r>
            <a:rPr lang="en-US" sz="1400" dirty="0">
              <a:latin typeface="+mn-lt"/>
              <a:ea typeface="Avenir Next Condensed" charset="0"/>
              <a:cs typeface="Avenir Next Condensed" charset="0"/>
            </a:rPr>
            <a:t>Greet the caregiver, explain procedures, and ensure his/her comfort. If appropriate, complete consent procedures.</a:t>
          </a:r>
        </a:p>
      </dgm:t>
    </dgm:pt>
    <dgm:pt modelId="{B3B0B0A9-BB11-4549-97A4-9B25EF5E7DBE}" type="parTrans" cxnId="{B0C63DCE-C5D1-4EF5-A744-A9EE82408B5E}">
      <dgm:prSet/>
      <dgm:spPr/>
      <dgm:t>
        <a:bodyPr/>
        <a:lstStyle/>
        <a:p>
          <a:endParaRPr lang="en-US"/>
        </a:p>
      </dgm:t>
    </dgm:pt>
    <dgm:pt modelId="{878F7FB8-DC71-4139-BAF8-EF6F2224B06A}" type="sibTrans" cxnId="{B0C63DCE-C5D1-4EF5-A744-A9EE82408B5E}">
      <dgm:prSet/>
      <dgm:spPr/>
      <dgm:t>
        <a:bodyPr/>
        <a:lstStyle/>
        <a:p>
          <a:endParaRPr lang="en-US"/>
        </a:p>
      </dgm:t>
    </dgm:pt>
    <dgm:pt modelId="{6750572F-FBDA-4C36-9F39-CB2E5C60BB35}">
      <dgm:prSet custT="1"/>
      <dgm:spPr>
        <a:ln w="28575">
          <a:solidFill>
            <a:srgbClr val="FFFF00"/>
          </a:solidFill>
        </a:ln>
      </dgm:spPr>
      <dgm:t>
        <a:bodyPr/>
        <a:lstStyle/>
        <a:p>
          <a:r>
            <a:rPr lang="en-US" sz="1400" dirty="0">
              <a:latin typeface="+mn-lt"/>
              <a:ea typeface="Avenir Next Condensed" charset="0"/>
              <a:cs typeface="Avenir Next Condensed" charset="0"/>
            </a:rPr>
            <a:t>Step 3 - Answer</a:t>
          </a:r>
        </a:p>
      </dgm:t>
    </dgm:pt>
    <dgm:pt modelId="{7B899441-2058-42DD-AEB0-3D866B5633F8}" type="parTrans" cxnId="{791E5725-3ACD-4620-AA4F-3E8EF0F6BC43}">
      <dgm:prSet/>
      <dgm:spPr/>
      <dgm:t>
        <a:bodyPr/>
        <a:lstStyle/>
        <a:p>
          <a:endParaRPr lang="en-US"/>
        </a:p>
      </dgm:t>
    </dgm:pt>
    <dgm:pt modelId="{F1605362-5099-47FA-AA15-86731C0F2F70}" type="sibTrans" cxnId="{791E5725-3ACD-4620-AA4F-3E8EF0F6BC43}">
      <dgm:prSet/>
      <dgm:spPr/>
      <dgm:t>
        <a:bodyPr/>
        <a:lstStyle/>
        <a:p>
          <a:endParaRPr lang="en-US"/>
        </a:p>
      </dgm:t>
    </dgm:pt>
    <dgm:pt modelId="{18F86E0F-242D-42E1-AB3C-2CB6FA263BE5}">
      <dgm:prSet custT="1"/>
      <dgm:spPr>
        <a:ln w="28575">
          <a:solidFill>
            <a:srgbClr val="FFFF00"/>
          </a:solidFill>
        </a:ln>
      </dgm:spPr>
      <dgm:t>
        <a:bodyPr/>
        <a:lstStyle/>
        <a:p>
          <a:r>
            <a:rPr lang="en-US" sz="1400" dirty="0">
              <a:latin typeface="+mn-lt"/>
              <a:ea typeface="Avenir Next Condensed" charset="0"/>
              <a:cs typeface="Avenir Next Condensed" charset="0"/>
            </a:rPr>
            <a:t>Pause and make sure caregiver has time to ask questions. Answer all questions.</a:t>
          </a:r>
        </a:p>
      </dgm:t>
    </dgm:pt>
    <dgm:pt modelId="{318DFA1A-7D45-4A0F-93B3-C0EDA62DBFF0}" type="parTrans" cxnId="{132A2A5D-1C3B-4CE1-AA9B-EA290B99719B}">
      <dgm:prSet/>
      <dgm:spPr/>
      <dgm:t>
        <a:bodyPr/>
        <a:lstStyle/>
        <a:p>
          <a:endParaRPr lang="en-US"/>
        </a:p>
      </dgm:t>
    </dgm:pt>
    <dgm:pt modelId="{40D65635-FF8E-4A69-BF79-5764526E7730}" type="sibTrans" cxnId="{132A2A5D-1C3B-4CE1-AA9B-EA290B99719B}">
      <dgm:prSet/>
      <dgm:spPr/>
      <dgm:t>
        <a:bodyPr/>
        <a:lstStyle/>
        <a:p>
          <a:endParaRPr lang="en-US"/>
        </a:p>
      </dgm:t>
    </dgm:pt>
    <dgm:pt modelId="{60A3C617-07FC-4116-B77E-D9875F10A44E}">
      <dgm:prSet custT="1"/>
      <dgm:spPr/>
      <dgm:t>
        <a:bodyPr/>
        <a:lstStyle/>
        <a:p>
          <a:r>
            <a:rPr lang="en-US" sz="1400" dirty="0">
              <a:latin typeface="+mn-lt"/>
              <a:ea typeface="Avenir Next Condensed" charset="0"/>
              <a:cs typeface="Avenir Next Condensed" charset="0"/>
            </a:rPr>
            <a:t>Step 4 - Fill Information</a:t>
          </a:r>
        </a:p>
      </dgm:t>
    </dgm:pt>
    <dgm:pt modelId="{C9373C92-E0F9-4B94-A3A8-A8AA0206BBDE}" type="parTrans" cxnId="{D81296D1-F0D9-4F30-A6A2-C7384F5FFE15}">
      <dgm:prSet/>
      <dgm:spPr/>
      <dgm:t>
        <a:bodyPr/>
        <a:lstStyle/>
        <a:p>
          <a:endParaRPr lang="en-US"/>
        </a:p>
      </dgm:t>
    </dgm:pt>
    <dgm:pt modelId="{C1B9E6C4-262A-4310-B5FC-BAC2395E5586}" type="sibTrans" cxnId="{D81296D1-F0D9-4F30-A6A2-C7384F5FFE15}">
      <dgm:prSet/>
      <dgm:spPr/>
      <dgm:t>
        <a:bodyPr/>
        <a:lstStyle/>
        <a:p>
          <a:endParaRPr lang="en-US"/>
        </a:p>
      </dgm:t>
    </dgm:pt>
    <dgm:pt modelId="{DFCE4BF8-EF09-4C4D-8417-5915262C38DC}">
      <dgm:prSet custT="1"/>
      <dgm:spPr/>
      <dgm:t>
        <a:bodyPr/>
        <a:lstStyle/>
        <a:p>
          <a:r>
            <a:rPr lang="en-US" sz="1400">
              <a:latin typeface="+mn-lt"/>
              <a:ea typeface="Avenir Next Condensed" charset="0"/>
              <a:cs typeface="Avenir Next Condensed" charset="0"/>
            </a:rPr>
            <a:t>Record the date, participant ID number, and any other relevant information on the response form.</a:t>
          </a:r>
        </a:p>
      </dgm:t>
    </dgm:pt>
    <dgm:pt modelId="{C2F391F5-FA57-4985-96E1-A9AF73044F76}" type="parTrans" cxnId="{75952FFC-1C8B-4BE5-93CB-CB4C7F9B355C}">
      <dgm:prSet/>
      <dgm:spPr/>
      <dgm:t>
        <a:bodyPr/>
        <a:lstStyle/>
        <a:p>
          <a:endParaRPr lang="en-US"/>
        </a:p>
      </dgm:t>
    </dgm:pt>
    <dgm:pt modelId="{7404DE0F-6D7C-4E58-88B5-A6A9E8A6AC98}" type="sibTrans" cxnId="{75952FFC-1C8B-4BE5-93CB-CB4C7F9B355C}">
      <dgm:prSet/>
      <dgm:spPr/>
      <dgm:t>
        <a:bodyPr/>
        <a:lstStyle/>
        <a:p>
          <a:endParaRPr lang="en-US"/>
        </a:p>
      </dgm:t>
    </dgm:pt>
    <dgm:pt modelId="{AF255B0F-B777-4623-BBEE-3739FB3DDD7F}">
      <dgm:prSet custT="1"/>
      <dgm:spPr/>
      <dgm:t>
        <a:bodyPr/>
        <a:lstStyle/>
        <a:p>
          <a:r>
            <a:rPr lang="en-US" sz="1400" dirty="0">
              <a:latin typeface="+mn-lt"/>
              <a:ea typeface="Avenir Next Condensed" charset="0"/>
              <a:cs typeface="Avenir Next Condensed" charset="0"/>
            </a:rPr>
            <a:t>Step 5 - Confirm Age</a:t>
          </a:r>
        </a:p>
      </dgm:t>
    </dgm:pt>
    <dgm:pt modelId="{23152421-AD00-4FED-B9E7-FDF011522227}" type="parTrans" cxnId="{D482CABF-8887-4A6E-819D-15818B00388A}">
      <dgm:prSet/>
      <dgm:spPr/>
      <dgm:t>
        <a:bodyPr/>
        <a:lstStyle/>
        <a:p>
          <a:endParaRPr lang="en-US"/>
        </a:p>
      </dgm:t>
    </dgm:pt>
    <dgm:pt modelId="{EA18FF4A-ED47-4B5C-BB96-B02B783AF66F}" type="sibTrans" cxnId="{D482CABF-8887-4A6E-819D-15818B00388A}">
      <dgm:prSet/>
      <dgm:spPr/>
      <dgm:t>
        <a:bodyPr/>
        <a:lstStyle/>
        <a:p>
          <a:endParaRPr lang="en-US"/>
        </a:p>
      </dgm:t>
    </dgm:pt>
    <dgm:pt modelId="{D925C75B-D6AC-443D-B13F-645E5FC3D54A}">
      <dgm:prSet custT="1"/>
      <dgm:spPr/>
      <dgm:t>
        <a:bodyPr/>
        <a:lstStyle/>
        <a:p>
          <a:r>
            <a:rPr lang="en-US" sz="1400" dirty="0">
              <a:latin typeface="+mn-lt"/>
              <a:ea typeface="Avenir Next Condensed" charset="0"/>
              <a:cs typeface="Avenir Next Condensed" charset="0"/>
            </a:rPr>
            <a:t>Confirm the child’s age and date of birth.  Select appropriate set of items for administration based on age rules.</a:t>
          </a:r>
        </a:p>
      </dgm:t>
    </dgm:pt>
    <dgm:pt modelId="{78879ECF-E9E5-42E0-A050-E142C246861D}" type="parTrans" cxnId="{9BD82028-42FC-4CB7-8DB4-DF08F51AFEAF}">
      <dgm:prSet/>
      <dgm:spPr/>
      <dgm:t>
        <a:bodyPr/>
        <a:lstStyle/>
        <a:p>
          <a:endParaRPr lang="en-US"/>
        </a:p>
      </dgm:t>
    </dgm:pt>
    <dgm:pt modelId="{C441ACCB-B623-40CC-A3B5-A3ACDA57FF91}" type="sibTrans" cxnId="{9BD82028-42FC-4CB7-8DB4-DF08F51AFEAF}">
      <dgm:prSet/>
      <dgm:spPr/>
      <dgm:t>
        <a:bodyPr/>
        <a:lstStyle/>
        <a:p>
          <a:endParaRPr lang="en-US"/>
        </a:p>
      </dgm:t>
    </dgm:pt>
    <dgm:pt modelId="{399F2999-23DA-400E-9D6C-8E1F64534183}">
      <dgm:prSet custT="1"/>
      <dgm:spPr/>
      <dgm:t>
        <a:bodyPr/>
        <a:lstStyle/>
        <a:p>
          <a:r>
            <a:rPr lang="en-US" sz="1400" dirty="0">
              <a:latin typeface="+mn-lt"/>
              <a:ea typeface="Avenir Next Condensed" charset="0"/>
              <a:cs typeface="Avenir Next Condensed" charset="0"/>
            </a:rPr>
            <a:t>Step 6 - Read Instructions</a:t>
          </a:r>
        </a:p>
      </dgm:t>
    </dgm:pt>
    <dgm:pt modelId="{0F1500ED-9BCA-4E97-BAF4-FC2F7E521FB4}" type="parTrans" cxnId="{017A74A7-103B-42AC-BA36-4BEF9E886A3E}">
      <dgm:prSet/>
      <dgm:spPr/>
      <dgm:t>
        <a:bodyPr/>
        <a:lstStyle/>
        <a:p>
          <a:endParaRPr lang="en-US"/>
        </a:p>
      </dgm:t>
    </dgm:pt>
    <dgm:pt modelId="{16ED64C1-4CF5-483A-80EC-5CAF7B7A82F6}" type="sibTrans" cxnId="{017A74A7-103B-42AC-BA36-4BEF9E886A3E}">
      <dgm:prSet/>
      <dgm:spPr/>
      <dgm:t>
        <a:bodyPr/>
        <a:lstStyle/>
        <a:p>
          <a:endParaRPr lang="en-US"/>
        </a:p>
      </dgm:t>
    </dgm:pt>
    <dgm:pt modelId="{59CFBEFC-BE58-467D-BB59-071E6B1990F4}">
      <dgm:prSet custT="1"/>
      <dgm:spPr/>
      <dgm:t>
        <a:bodyPr/>
        <a:lstStyle/>
        <a:p>
          <a:r>
            <a:rPr lang="en-US" sz="1400" dirty="0">
              <a:latin typeface="+mn-lt"/>
              <a:ea typeface="Avenir Next Condensed" charset="0"/>
              <a:cs typeface="Avenir Next Condensed" charset="0"/>
            </a:rPr>
            <a:t>Read the instruction prompt exactly as written.</a:t>
          </a:r>
        </a:p>
      </dgm:t>
    </dgm:pt>
    <dgm:pt modelId="{54ADF54B-6791-4A1C-93AB-69C975AF9C02}" type="parTrans" cxnId="{9EF2A1A6-0DE9-44D1-957B-87BB941E224D}">
      <dgm:prSet/>
      <dgm:spPr/>
      <dgm:t>
        <a:bodyPr/>
        <a:lstStyle/>
        <a:p>
          <a:endParaRPr lang="en-US"/>
        </a:p>
      </dgm:t>
    </dgm:pt>
    <dgm:pt modelId="{16AEFB2F-69B6-4513-A314-F3EF33CD50F7}" type="sibTrans" cxnId="{9EF2A1A6-0DE9-44D1-957B-87BB941E224D}">
      <dgm:prSet/>
      <dgm:spPr/>
      <dgm:t>
        <a:bodyPr/>
        <a:lstStyle/>
        <a:p>
          <a:endParaRPr lang="en-US"/>
        </a:p>
      </dgm:t>
    </dgm:pt>
    <dgm:pt modelId="{18474BED-B0D1-4C6A-9EB5-E18009AF03A1}">
      <dgm:prSet custT="1"/>
      <dgm:spPr/>
      <dgm:t>
        <a:bodyPr/>
        <a:lstStyle/>
        <a:p>
          <a:r>
            <a:rPr lang="en-US" sz="1400" dirty="0">
              <a:latin typeface="+mn-lt"/>
              <a:ea typeface="Avenir Next Condensed" charset="0"/>
              <a:cs typeface="Avenir Next Condensed" charset="0"/>
            </a:rPr>
            <a:t>Step 7 - Record</a:t>
          </a:r>
        </a:p>
      </dgm:t>
    </dgm:pt>
    <dgm:pt modelId="{EADE35D2-C16A-447C-99F5-B55DDACB3BE4}" type="parTrans" cxnId="{02A7B859-7E99-4E8A-9E6A-83C3CF6E4F34}">
      <dgm:prSet/>
      <dgm:spPr/>
      <dgm:t>
        <a:bodyPr/>
        <a:lstStyle/>
        <a:p>
          <a:endParaRPr lang="en-US"/>
        </a:p>
      </dgm:t>
    </dgm:pt>
    <dgm:pt modelId="{8BAE760E-B63F-47FB-9469-94DB80FC2195}" type="sibTrans" cxnId="{02A7B859-7E99-4E8A-9E6A-83C3CF6E4F34}">
      <dgm:prSet/>
      <dgm:spPr/>
      <dgm:t>
        <a:bodyPr/>
        <a:lstStyle/>
        <a:p>
          <a:endParaRPr lang="en-US"/>
        </a:p>
      </dgm:t>
    </dgm:pt>
    <dgm:pt modelId="{6DBE7C1D-90EF-4417-8C88-BB451682D342}">
      <dgm:prSet custT="1"/>
      <dgm:spPr/>
      <dgm:t>
        <a:bodyPr/>
        <a:lstStyle/>
        <a:p>
          <a:r>
            <a:rPr lang="en-US" sz="1400" dirty="0">
              <a:latin typeface="+mn-lt"/>
              <a:ea typeface="Avenir Next Condensed" charset="0"/>
              <a:cs typeface="Avenir Next Condensed" charset="0"/>
            </a:rPr>
            <a:t>Beginning at the appropriate item for the child’s age, administer each item in order, exactly as written, and record caregiver responses.  </a:t>
          </a:r>
        </a:p>
      </dgm:t>
    </dgm:pt>
    <dgm:pt modelId="{7E3CCF41-7922-4C3D-B672-05D83B8E6CD0}" type="parTrans" cxnId="{6AFF6ABB-30A2-434A-B760-83DCBF645E48}">
      <dgm:prSet/>
      <dgm:spPr/>
      <dgm:t>
        <a:bodyPr/>
        <a:lstStyle/>
        <a:p>
          <a:endParaRPr lang="en-US"/>
        </a:p>
      </dgm:t>
    </dgm:pt>
    <dgm:pt modelId="{1F519E88-3B6B-4F9C-BE98-35F71DB50907}" type="sibTrans" cxnId="{6AFF6ABB-30A2-434A-B760-83DCBF645E48}">
      <dgm:prSet/>
      <dgm:spPr/>
      <dgm:t>
        <a:bodyPr/>
        <a:lstStyle/>
        <a:p>
          <a:endParaRPr lang="en-US"/>
        </a:p>
      </dgm:t>
    </dgm:pt>
    <dgm:pt modelId="{F9741D1F-74E3-4E99-8096-29732B26AB17}">
      <dgm:prSet custT="1"/>
      <dgm:spPr/>
      <dgm:t>
        <a:bodyPr/>
        <a:lstStyle/>
        <a:p>
          <a:r>
            <a:rPr lang="en-US" sz="1400" dirty="0">
              <a:latin typeface="+mn-lt"/>
              <a:ea typeface="Avenir Next Condensed" charset="0"/>
              <a:cs typeface="Avenir Next Condensed" charset="0"/>
            </a:rPr>
            <a:t>Step 8 - Review</a:t>
          </a:r>
        </a:p>
      </dgm:t>
    </dgm:pt>
    <dgm:pt modelId="{DBC40F73-977C-421B-92EB-955C3D391A3C}" type="parTrans" cxnId="{F48482DE-0514-417E-9316-9A33DCA385F0}">
      <dgm:prSet/>
      <dgm:spPr/>
      <dgm:t>
        <a:bodyPr/>
        <a:lstStyle/>
        <a:p>
          <a:endParaRPr lang="en-US"/>
        </a:p>
      </dgm:t>
    </dgm:pt>
    <dgm:pt modelId="{757106D6-73E7-41E1-BF1B-89A3FEADB5B6}" type="sibTrans" cxnId="{F48482DE-0514-417E-9316-9A33DCA385F0}">
      <dgm:prSet/>
      <dgm:spPr/>
      <dgm:t>
        <a:bodyPr/>
        <a:lstStyle/>
        <a:p>
          <a:endParaRPr lang="en-US"/>
        </a:p>
      </dgm:t>
    </dgm:pt>
    <dgm:pt modelId="{63C8580E-EFDD-4041-B8A3-C788EF76290C}">
      <dgm:prSet custT="1"/>
      <dgm:spPr/>
      <dgm:t>
        <a:bodyPr/>
        <a:lstStyle/>
        <a:p>
          <a:r>
            <a:rPr lang="en-US" sz="1400" dirty="0">
              <a:latin typeface="+mn-lt"/>
              <a:ea typeface="Avenir Next Condensed" charset="0"/>
              <a:cs typeface="Avenir Next Condensed" charset="0"/>
            </a:rPr>
            <a:t>Check all items have been completed and thank the caregiver for his/her participation.</a:t>
          </a:r>
        </a:p>
      </dgm:t>
    </dgm:pt>
    <dgm:pt modelId="{843A22C0-4F70-4C08-9A39-F9111CC56E55}" type="parTrans" cxnId="{CCB37687-E82A-446E-9548-13AEBB216389}">
      <dgm:prSet/>
      <dgm:spPr/>
      <dgm:t>
        <a:bodyPr/>
        <a:lstStyle/>
        <a:p>
          <a:endParaRPr lang="en-US"/>
        </a:p>
      </dgm:t>
    </dgm:pt>
    <dgm:pt modelId="{557A57D0-6AB0-4039-A842-26B147976581}" type="sibTrans" cxnId="{CCB37687-E82A-446E-9548-13AEBB216389}">
      <dgm:prSet/>
      <dgm:spPr/>
      <dgm:t>
        <a:bodyPr/>
        <a:lstStyle/>
        <a:p>
          <a:endParaRPr lang="en-US"/>
        </a:p>
      </dgm:t>
    </dgm:pt>
    <dgm:pt modelId="{0FBF07A3-6BB4-324D-9B40-17CAEF23E634}" type="pres">
      <dgm:prSet presAssocID="{7B9D49D3-29E5-4872-AA07-13FFF50ACBE1}" presName="Name0" presStyleCnt="0">
        <dgm:presLayoutVars>
          <dgm:dir/>
          <dgm:animLvl val="lvl"/>
          <dgm:resizeHandles val="exact"/>
        </dgm:presLayoutVars>
      </dgm:prSet>
      <dgm:spPr/>
    </dgm:pt>
    <dgm:pt modelId="{FE662946-B1FC-A84C-8D50-78A9CFF1C013}" type="pres">
      <dgm:prSet presAssocID="{F9741D1F-74E3-4E99-8096-29732B26AB17}" presName="boxAndChildren" presStyleCnt="0"/>
      <dgm:spPr/>
    </dgm:pt>
    <dgm:pt modelId="{70CD6D6D-D29F-8640-96FA-275FCF501E01}" type="pres">
      <dgm:prSet presAssocID="{F9741D1F-74E3-4E99-8096-29732B26AB17}" presName="parentTextBox" presStyleLbl="alignNode1" presStyleIdx="0" presStyleCnt="8" custScaleY="2000000"/>
      <dgm:spPr/>
    </dgm:pt>
    <dgm:pt modelId="{4346F2EB-F698-3C4F-BC1E-942EC7D4501A}" type="pres">
      <dgm:prSet presAssocID="{F9741D1F-74E3-4E99-8096-29732B26AB17}" presName="descendantBox" presStyleLbl="bgAccFollowNode1" presStyleIdx="0" presStyleCnt="8" custScaleY="2000000"/>
      <dgm:spPr/>
    </dgm:pt>
    <dgm:pt modelId="{1352FD26-8DD5-C341-BC75-2D22401B53F6}" type="pres">
      <dgm:prSet presAssocID="{8BAE760E-B63F-47FB-9469-94DB80FC2195}" presName="sp" presStyleCnt="0"/>
      <dgm:spPr/>
    </dgm:pt>
    <dgm:pt modelId="{67928098-A719-B144-8819-27E60A2F2504}" type="pres">
      <dgm:prSet presAssocID="{18474BED-B0D1-4C6A-9EB5-E18009AF03A1}" presName="arrowAndChildren" presStyleCnt="0"/>
      <dgm:spPr/>
    </dgm:pt>
    <dgm:pt modelId="{BD816501-378B-314F-824F-6CADDBA38C12}" type="pres">
      <dgm:prSet presAssocID="{18474BED-B0D1-4C6A-9EB5-E18009AF03A1}" presName="parentTextArrow" presStyleLbl="node1" presStyleIdx="0" presStyleCnt="0"/>
      <dgm:spPr/>
    </dgm:pt>
    <dgm:pt modelId="{BFA2F609-4AEE-E44E-958F-60E2C65268CA}" type="pres">
      <dgm:prSet presAssocID="{18474BED-B0D1-4C6A-9EB5-E18009AF03A1}" presName="arrow" presStyleLbl="alignNode1" presStyleIdx="1" presStyleCnt="8" custScaleY="2000000"/>
      <dgm:spPr/>
    </dgm:pt>
    <dgm:pt modelId="{F8FCCDAD-F141-9748-9A50-75BDE7C94D18}" type="pres">
      <dgm:prSet presAssocID="{18474BED-B0D1-4C6A-9EB5-E18009AF03A1}" presName="descendantArrow" presStyleLbl="bgAccFollowNode1" presStyleIdx="1" presStyleCnt="8" custScaleY="2000000"/>
      <dgm:spPr/>
    </dgm:pt>
    <dgm:pt modelId="{6CC6AF19-BF14-D943-BEF7-C49F721E7268}" type="pres">
      <dgm:prSet presAssocID="{16ED64C1-4CF5-483A-80EC-5CAF7B7A82F6}" presName="sp" presStyleCnt="0"/>
      <dgm:spPr/>
    </dgm:pt>
    <dgm:pt modelId="{963D2273-2B06-D24E-BC90-0EF32F3808A9}" type="pres">
      <dgm:prSet presAssocID="{399F2999-23DA-400E-9D6C-8E1F64534183}" presName="arrowAndChildren" presStyleCnt="0"/>
      <dgm:spPr/>
    </dgm:pt>
    <dgm:pt modelId="{D064E3E0-FFD2-8544-97ED-C6102ABA551D}" type="pres">
      <dgm:prSet presAssocID="{399F2999-23DA-400E-9D6C-8E1F64534183}" presName="parentTextArrow" presStyleLbl="node1" presStyleIdx="0" presStyleCnt="0"/>
      <dgm:spPr/>
    </dgm:pt>
    <dgm:pt modelId="{6D05FA40-4733-8348-8FC5-2A78D3046C68}" type="pres">
      <dgm:prSet presAssocID="{399F2999-23DA-400E-9D6C-8E1F64534183}" presName="arrow" presStyleLbl="alignNode1" presStyleIdx="2" presStyleCnt="8" custScaleY="2000000"/>
      <dgm:spPr/>
    </dgm:pt>
    <dgm:pt modelId="{F53E9DC0-F61A-7548-BF2A-384926AA5331}" type="pres">
      <dgm:prSet presAssocID="{399F2999-23DA-400E-9D6C-8E1F64534183}" presName="descendantArrow" presStyleLbl="bgAccFollowNode1" presStyleIdx="2" presStyleCnt="8" custScaleY="2000000"/>
      <dgm:spPr/>
    </dgm:pt>
    <dgm:pt modelId="{0189CB32-812B-F541-B7A0-0A9A716BA21C}" type="pres">
      <dgm:prSet presAssocID="{EA18FF4A-ED47-4B5C-BB96-B02B783AF66F}" presName="sp" presStyleCnt="0"/>
      <dgm:spPr/>
    </dgm:pt>
    <dgm:pt modelId="{9ED544B1-F886-4D4D-B0CD-B3CBCB4946D1}" type="pres">
      <dgm:prSet presAssocID="{AF255B0F-B777-4623-BBEE-3739FB3DDD7F}" presName="arrowAndChildren" presStyleCnt="0"/>
      <dgm:spPr/>
    </dgm:pt>
    <dgm:pt modelId="{F9B10ED1-0512-4541-AD18-74C4A1C55A74}" type="pres">
      <dgm:prSet presAssocID="{AF255B0F-B777-4623-BBEE-3739FB3DDD7F}" presName="parentTextArrow" presStyleLbl="node1" presStyleIdx="0" presStyleCnt="0"/>
      <dgm:spPr/>
    </dgm:pt>
    <dgm:pt modelId="{F1721C39-2D72-614E-8110-1E98C7133945}" type="pres">
      <dgm:prSet presAssocID="{AF255B0F-B777-4623-BBEE-3739FB3DDD7F}" presName="arrow" presStyleLbl="alignNode1" presStyleIdx="3" presStyleCnt="8" custScaleY="2000000"/>
      <dgm:spPr/>
    </dgm:pt>
    <dgm:pt modelId="{ECC8192D-B998-7640-9F84-CEA0EBE5B313}" type="pres">
      <dgm:prSet presAssocID="{AF255B0F-B777-4623-BBEE-3739FB3DDD7F}" presName="descendantArrow" presStyleLbl="bgAccFollowNode1" presStyleIdx="3" presStyleCnt="8" custScaleY="2000000"/>
      <dgm:spPr/>
    </dgm:pt>
    <dgm:pt modelId="{40951BA3-70E8-BA42-962A-53582224EBDA}" type="pres">
      <dgm:prSet presAssocID="{C1B9E6C4-262A-4310-B5FC-BAC2395E5586}" presName="sp" presStyleCnt="0"/>
      <dgm:spPr/>
    </dgm:pt>
    <dgm:pt modelId="{8DFC7587-83AA-F046-A69B-F3FDAB71EE34}" type="pres">
      <dgm:prSet presAssocID="{60A3C617-07FC-4116-B77E-D9875F10A44E}" presName="arrowAndChildren" presStyleCnt="0"/>
      <dgm:spPr/>
    </dgm:pt>
    <dgm:pt modelId="{D1F244C3-CEFD-784C-89C0-BEDBCEB47503}" type="pres">
      <dgm:prSet presAssocID="{60A3C617-07FC-4116-B77E-D9875F10A44E}" presName="parentTextArrow" presStyleLbl="node1" presStyleIdx="0" presStyleCnt="0"/>
      <dgm:spPr/>
    </dgm:pt>
    <dgm:pt modelId="{537ECADD-12C4-2940-98AD-E9C5A69D8177}" type="pres">
      <dgm:prSet presAssocID="{60A3C617-07FC-4116-B77E-D9875F10A44E}" presName="arrow" presStyleLbl="alignNode1" presStyleIdx="4" presStyleCnt="8" custScaleY="2000000"/>
      <dgm:spPr/>
    </dgm:pt>
    <dgm:pt modelId="{2181C7C0-6DC9-6F4F-8231-F2369E8CF90D}" type="pres">
      <dgm:prSet presAssocID="{60A3C617-07FC-4116-B77E-D9875F10A44E}" presName="descendantArrow" presStyleLbl="bgAccFollowNode1" presStyleIdx="4" presStyleCnt="8" custScaleY="2000000"/>
      <dgm:spPr/>
    </dgm:pt>
    <dgm:pt modelId="{042E079D-BA9C-A04F-B2A4-7CB863662086}" type="pres">
      <dgm:prSet presAssocID="{F1605362-5099-47FA-AA15-86731C0F2F70}" presName="sp" presStyleCnt="0"/>
      <dgm:spPr/>
    </dgm:pt>
    <dgm:pt modelId="{924E30BD-9CBB-7B49-B15D-749F364EBE4F}" type="pres">
      <dgm:prSet presAssocID="{6750572F-FBDA-4C36-9F39-CB2E5C60BB35}" presName="arrowAndChildren" presStyleCnt="0"/>
      <dgm:spPr/>
    </dgm:pt>
    <dgm:pt modelId="{16284FA1-FA23-684A-8544-896021BF5661}" type="pres">
      <dgm:prSet presAssocID="{6750572F-FBDA-4C36-9F39-CB2E5C60BB35}" presName="parentTextArrow" presStyleLbl="node1" presStyleIdx="0" presStyleCnt="0"/>
      <dgm:spPr/>
    </dgm:pt>
    <dgm:pt modelId="{C1A6DC92-4BB3-1846-83EA-2C299676BF80}" type="pres">
      <dgm:prSet presAssocID="{6750572F-FBDA-4C36-9F39-CB2E5C60BB35}" presName="arrow" presStyleLbl="alignNode1" presStyleIdx="5" presStyleCnt="8" custScaleY="2000000"/>
      <dgm:spPr/>
    </dgm:pt>
    <dgm:pt modelId="{9A11C9AC-E30F-BB48-9558-45B2E5B8E8F6}" type="pres">
      <dgm:prSet presAssocID="{6750572F-FBDA-4C36-9F39-CB2E5C60BB35}" presName="descendantArrow" presStyleLbl="bgAccFollowNode1" presStyleIdx="5" presStyleCnt="8" custScaleY="2000000"/>
      <dgm:spPr/>
    </dgm:pt>
    <dgm:pt modelId="{FA7724DA-FA5C-AD45-A8D9-3E07D7BEC2D0}" type="pres">
      <dgm:prSet presAssocID="{20C67563-D6E2-4EB5-928D-8ACCFB38123C}" presName="sp" presStyleCnt="0"/>
      <dgm:spPr/>
    </dgm:pt>
    <dgm:pt modelId="{B9CE44F0-AEBC-3C49-9269-70276934A03C}" type="pres">
      <dgm:prSet presAssocID="{36592483-428B-4195-AC79-F3F8DB684A9E}" presName="arrowAndChildren" presStyleCnt="0"/>
      <dgm:spPr/>
    </dgm:pt>
    <dgm:pt modelId="{E975221C-3FE5-9A49-8860-04371DF8EA1B}" type="pres">
      <dgm:prSet presAssocID="{36592483-428B-4195-AC79-F3F8DB684A9E}" presName="parentTextArrow" presStyleLbl="node1" presStyleIdx="0" presStyleCnt="0"/>
      <dgm:spPr/>
    </dgm:pt>
    <dgm:pt modelId="{87FBCF95-A042-2B42-ACC4-C655026C2224}" type="pres">
      <dgm:prSet presAssocID="{36592483-428B-4195-AC79-F3F8DB684A9E}" presName="arrow" presStyleLbl="alignNode1" presStyleIdx="6" presStyleCnt="8" custScaleY="2000000"/>
      <dgm:spPr/>
    </dgm:pt>
    <dgm:pt modelId="{9A13BB16-2AB8-6F4B-B6FE-998FEB4FBDA4}" type="pres">
      <dgm:prSet presAssocID="{36592483-428B-4195-AC79-F3F8DB684A9E}" presName="descendantArrow" presStyleLbl="bgAccFollowNode1" presStyleIdx="6" presStyleCnt="8" custScaleY="2000000"/>
      <dgm:spPr/>
    </dgm:pt>
    <dgm:pt modelId="{EE255ECB-3180-2245-86C8-F02B7F316585}" type="pres">
      <dgm:prSet presAssocID="{E8C578CD-F77D-4171-9E1F-C2A72BCDD79F}" presName="sp" presStyleCnt="0"/>
      <dgm:spPr/>
    </dgm:pt>
    <dgm:pt modelId="{0400AA99-493E-6F40-B6DA-D4DB0BDA1965}" type="pres">
      <dgm:prSet presAssocID="{118F4F77-3F7D-449B-9AF9-C2FE4FF871E8}" presName="arrowAndChildren" presStyleCnt="0"/>
      <dgm:spPr/>
    </dgm:pt>
    <dgm:pt modelId="{496FDBDD-79D6-3944-BD36-509BDAA3CE8B}" type="pres">
      <dgm:prSet presAssocID="{118F4F77-3F7D-449B-9AF9-C2FE4FF871E8}" presName="parentTextArrow" presStyleLbl="node1" presStyleIdx="0" presStyleCnt="0"/>
      <dgm:spPr/>
    </dgm:pt>
    <dgm:pt modelId="{3DE94956-8171-544A-9ABC-A3050ACEDBC8}" type="pres">
      <dgm:prSet presAssocID="{118F4F77-3F7D-449B-9AF9-C2FE4FF871E8}" presName="arrow" presStyleLbl="alignNode1" presStyleIdx="7" presStyleCnt="8" custScaleY="2000000"/>
      <dgm:spPr/>
    </dgm:pt>
    <dgm:pt modelId="{DE7AD872-9076-894E-930B-7DF4742FF677}" type="pres">
      <dgm:prSet presAssocID="{118F4F77-3F7D-449B-9AF9-C2FE4FF871E8}" presName="descendantArrow" presStyleLbl="bgAccFollowNode1" presStyleIdx="7" presStyleCnt="8" custScaleY="2000000"/>
      <dgm:spPr/>
    </dgm:pt>
  </dgm:ptLst>
  <dgm:cxnLst>
    <dgm:cxn modelId="{3C9B3304-487D-5F41-A9D5-1B57F3366FDD}" type="presOf" srcId="{36592483-428B-4195-AC79-F3F8DB684A9E}" destId="{E975221C-3FE5-9A49-8860-04371DF8EA1B}" srcOrd="0" destOrd="0" presId="urn:microsoft.com/office/officeart/2016/7/layout/VerticalDownArrowProcess"/>
    <dgm:cxn modelId="{B04F7207-82E0-0346-BDC7-D96E8207E1F6}" type="presOf" srcId="{60A3C617-07FC-4116-B77E-D9875F10A44E}" destId="{D1F244C3-CEFD-784C-89C0-BEDBCEB47503}" srcOrd="0" destOrd="0" presId="urn:microsoft.com/office/officeart/2016/7/layout/VerticalDownArrowProcess"/>
    <dgm:cxn modelId="{E58B8A13-94A2-8B42-A937-B7266FE98903}" type="presOf" srcId="{AF255B0F-B777-4623-BBEE-3739FB3DDD7F}" destId="{F9B10ED1-0512-4541-AD18-74C4A1C55A74}" srcOrd="0" destOrd="0" presId="urn:microsoft.com/office/officeart/2016/7/layout/VerticalDownArrowProcess"/>
    <dgm:cxn modelId="{8ECB4B19-8A5E-E441-AF54-FE4DFA925375}" type="presOf" srcId="{118F4F77-3F7D-449B-9AF9-C2FE4FF871E8}" destId="{496FDBDD-79D6-3944-BD36-509BDAA3CE8B}" srcOrd="0" destOrd="0" presId="urn:microsoft.com/office/officeart/2016/7/layout/VerticalDownArrowProcess"/>
    <dgm:cxn modelId="{F678D11F-D0CF-954B-A538-62A9613486D4}" type="presOf" srcId="{6750572F-FBDA-4C36-9F39-CB2E5C60BB35}" destId="{C1A6DC92-4BB3-1846-83EA-2C299676BF80}" srcOrd="1" destOrd="0" presId="urn:microsoft.com/office/officeart/2016/7/layout/VerticalDownArrowProcess"/>
    <dgm:cxn modelId="{791E5725-3ACD-4620-AA4F-3E8EF0F6BC43}" srcId="{7B9D49D3-29E5-4872-AA07-13FFF50ACBE1}" destId="{6750572F-FBDA-4C36-9F39-CB2E5C60BB35}" srcOrd="2" destOrd="0" parTransId="{7B899441-2058-42DD-AEB0-3D866B5633F8}" sibTransId="{F1605362-5099-47FA-AA15-86731C0F2F70}"/>
    <dgm:cxn modelId="{9BD82028-42FC-4CB7-8DB4-DF08F51AFEAF}" srcId="{AF255B0F-B777-4623-BBEE-3739FB3DDD7F}" destId="{D925C75B-D6AC-443D-B13F-645E5FC3D54A}" srcOrd="0" destOrd="0" parTransId="{78879ECF-E9E5-42E0-A050-E142C246861D}" sibTransId="{C441ACCB-B623-40CC-A3B5-A3ACDA57FF91}"/>
    <dgm:cxn modelId="{992D5228-6B43-704D-B33D-E81516C4AA04}" type="presOf" srcId="{118F4F77-3F7D-449B-9AF9-C2FE4FF871E8}" destId="{3DE94956-8171-544A-9ABC-A3050ACEDBC8}" srcOrd="1" destOrd="0" presId="urn:microsoft.com/office/officeart/2016/7/layout/VerticalDownArrowProcess"/>
    <dgm:cxn modelId="{B58E7035-9191-3E4D-AE26-43BD2BA2BDE9}" type="presOf" srcId="{18474BED-B0D1-4C6A-9EB5-E18009AF03A1}" destId="{BFA2F609-4AEE-E44E-958F-60E2C65268CA}" srcOrd="1" destOrd="0" presId="urn:microsoft.com/office/officeart/2016/7/layout/VerticalDownArrowProcess"/>
    <dgm:cxn modelId="{FCABA539-EF96-834E-B619-997C71B4E2FE}" type="presOf" srcId="{399F2999-23DA-400E-9D6C-8E1F64534183}" destId="{D064E3E0-FFD2-8544-97ED-C6102ABA551D}" srcOrd="0" destOrd="0" presId="urn:microsoft.com/office/officeart/2016/7/layout/VerticalDownArrowProcess"/>
    <dgm:cxn modelId="{65C0AF3F-7B73-4043-920A-804B2E38B140}" type="presOf" srcId="{18F86E0F-242D-42E1-AB3C-2CB6FA263BE5}" destId="{9A11C9AC-E30F-BB48-9558-45B2E5B8E8F6}" srcOrd="0" destOrd="0" presId="urn:microsoft.com/office/officeart/2016/7/layout/VerticalDownArrowProcess"/>
    <dgm:cxn modelId="{132A2A5D-1C3B-4CE1-AA9B-EA290B99719B}" srcId="{6750572F-FBDA-4C36-9F39-CB2E5C60BB35}" destId="{18F86E0F-242D-42E1-AB3C-2CB6FA263BE5}" srcOrd="0" destOrd="0" parTransId="{318DFA1A-7D45-4A0F-93B3-C0EDA62DBFF0}" sibTransId="{40D65635-FF8E-4A69-BF79-5764526E7730}"/>
    <dgm:cxn modelId="{4D9C5C45-9AE2-414F-96BB-774ACFE66E3C}" type="presOf" srcId="{7B9D49D3-29E5-4872-AA07-13FFF50ACBE1}" destId="{0FBF07A3-6BB4-324D-9B40-17CAEF23E634}" srcOrd="0" destOrd="0" presId="urn:microsoft.com/office/officeart/2016/7/layout/VerticalDownArrowProcess"/>
    <dgm:cxn modelId="{3E02E666-6C20-E643-A5F8-FAF1578D2A92}" type="presOf" srcId="{DFCE4BF8-EF09-4C4D-8417-5915262C38DC}" destId="{2181C7C0-6DC9-6F4F-8231-F2369E8CF90D}" srcOrd="0" destOrd="0" presId="urn:microsoft.com/office/officeart/2016/7/layout/VerticalDownArrowProcess"/>
    <dgm:cxn modelId="{7CB7394A-FC39-4541-8287-0654FA3A656B}" type="presOf" srcId="{6750572F-FBDA-4C36-9F39-CB2E5C60BB35}" destId="{16284FA1-FA23-684A-8544-896021BF5661}" srcOrd="0" destOrd="0" presId="urn:microsoft.com/office/officeart/2016/7/layout/VerticalDownArrowProcess"/>
    <dgm:cxn modelId="{7D2F9D6A-4783-ED49-8B8F-7F6B050B917E}" type="presOf" srcId="{60A3C617-07FC-4116-B77E-D9875F10A44E}" destId="{537ECADD-12C4-2940-98AD-E9C5A69D8177}" srcOrd="1" destOrd="0" presId="urn:microsoft.com/office/officeart/2016/7/layout/VerticalDownArrowProcess"/>
    <dgm:cxn modelId="{2E38AB6C-73B1-DD4B-8C63-5A0FCC0458EE}" type="presOf" srcId="{63C8580E-EFDD-4041-B8A3-C788EF76290C}" destId="{4346F2EB-F698-3C4F-BC1E-942EC7D4501A}" srcOrd="0" destOrd="0" presId="urn:microsoft.com/office/officeart/2016/7/layout/VerticalDownArrowProcess"/>
    <dgm:cxn modelId="{02A7B859-7E99-4E8A-9E6A-83C3CF6E4F34}" srcId="{7B9D49D3-29E5-4872-AA07-13FFF50ACBE1}" destId="{18474BED-B0D1-4C6A-9EB5-E18009AF03A1}" srcOrd="6" destOrd="0" parTransId="{EADE35D2-C16A-447C-99F5-B55DDACB3BE4}" sibTransId="{8BAE760E-B63F-47FB-9469-94DB80FC2195}"/>
    <dgm:cxn modelId="{933EBD7C-3C79-584F-B2A2-3CA345773BEE}" type="presOf" srcId="{399F2999-23DA-400E-9D6C-8E1F64534183}" destId="{6D05FA40-4733-8348-8FC5-2A78D3046C68}" srcOrd="1" destOrd="0" presId="urn:microsoft.com/office/officeart/2016/7/layout/VerticalDownArrowProcess"/>
    <dgm:cxn modelId="{6822C67C-C32B-0943-A033-2CC82AD720C1}" type="presOf" srcId="{AF255B0F-B777-4623-BBEE-3739FB3DDD7F}" destId="{F1721C39-2D72-614E-8110-1E98C7133945}" srcOrd="1" destOrd="0" presId="urn:microsoft.com/office/officeart/2016/7/layout/VerticalDownArrowProcess"/>
    <dgm:cxn modelId="{10713C7F-DFA3-B14D-8F22-4301BFD3AB8A}" type="presOf" srcId="{6DBE7C1D-90EF-4417-8C88-BB451682D342}" destId="{F8FCCDAD-F141-9748-9A50-75BDE7C94D18}" srcOrd="0" destOrd="0" presId="urn:microsoft.com/office/officeart/2016/7/layout/VerticalDownArrowProcess"/>
    <dgm:cxn modelId="{CD51F481-D95C-4C49-88B5-B02BAC937200}" type="presOf" srcId="{5B747BE7-764E-4D94-98C5-8591A0BB81CA}" destId="{DE7AD872-9076-894E-930B-7DF4742FF677}" srcOrd="0" destOrd="0" presId="urn:microsoft.com/office/officeart/2016/7/layout/VerticalDownArrowProcess"/>
    <dgm:cxn modelId="{CCB37687-E82A-446E-9548-13AEBB216389}" srcId="{F9741D1F-74E3-4E99-8096-29732B26AB17}" destId="{63C8580E-EFDD-4041-B8A3-C788EF76290C}" srcOrd="0" destOrd="0" parTransId="{843A22C0-4F70-4C08-9A39-F9111CC56E55}" sibTransId="{557A57D0-6AB0-4039-A842-26B147976581}"/>
    <dgm:cxn modelId="{006ADC8D-1E55-274A-9F94-24C0788559E3}" type="presOf" srcId="{D925C75B-D6AC-443D-B13F-645E5FC3D54A}" destId="{ECC8192D-B998-7640-9F84-CEA0EBE5B313}" srcOrd="0" destOrd="0" presId="urn:microsoft.com/office/officeart/2016/7/layout/VerticalDownArrowProcess"/>
    <dgm:cxn modelId="{4EF51C92-3EA9-AA4F-AC65-5CE12B574F53}" type="presOf" srcId="{AD60CF61-966F-438B-97EC-32328F4D3026}" destId="{9A13BB16-2AB8-6F4B-B6FE-998FEB4FBDA4}" srcOrd="0" destOrd="0" presId="urn:microsoft.com/office/officeart/2016/7/layout/VerticalDownArrowProcess"/>
    <dgm:cxn modelId="{5978449A-7B7F-42E9-822D-BA2DC869F6EB}" srcId="{118F4F77-3F7D-449B-9AF9-C2FE4FF871E8}" destId="{5B747BE7-764E-4D94-98C5-8591A0BB81CA}" srcOrd="0" destOrd="0" parTransId="{33B4B385-8B1C-4567-A018-9EFBF033C43F}" sibTransId="{772B6C5F-814D-44F7-B44A-7B585544DC65}"/>
    <dgm:cxn modelId="{9EF2A1A6-0DE9-44D1-957B-87BB941E224D}" srcId="{399F2999-23DA-400E-9D6C-8E1F64534183}" destId="{59CFBEFC-BE58-467D-BB59-071E6B1990F4}" srcOrd="0" destOrd="0" parTransId="{54ADF54B-6791-4A1C-93AB-69C975AF9C02}" sibTransId="{16AEFB2F-69B6-4513-A314-F3EF33CD50F7}"/>
    <dgm:cxn modelId="{017A74A7-103B-42AC-BA36-4BEF9E886A3E}" srcId="{7B9D49D3-29E5-4872-AA07-13FFF50ACBE1}" destId="{399F2999-23DA-400E-9D6C-8E1F64534183}" srcOrd="5" destOrd="0" parTransId="{0F1500ED-9BCA-4E97-BAF4-FC2F7E521FB4}" sibTransId="{16ED64C1-4CF5-483A-80EC-5CAF7B7A82F6}"/>
    <dgm:cxn modelId="{6AFF6ABB-30A2-434A-B760-83DCBF645E48}" srcId="{18474BED-B0D1-4C6A-9EB5-E18009AF03A1}" destId="{6DBE7C1D-90EF-4417-8C88-BB451682D342}" srcOrd="0" destOrd="0" parTransId="{7E3CCF41-7922-4C3D-B672-05D83B8E6CD0}" sibTransId="{1F519E88-3B6B-4F9C-BE98-35F71DB50907}"/>
    <dgm:cxn modelId="{D482CABF-8887-4A6E-819D-15818B00388A}" srcId="{7B9D49D3-29E5-4872-AA07-13FFF50ACBE1}" destId="{AF255B0F-B777-4623-BBEE-3739FB3DDD7F}" srcOrd="4" destOrd="0" parTransId="{23152421-AD00-4FED-B9E7-FDF011522227}" sibTransId="{EA18FF4A-ED47-4B5C-BB96-B02B783AF66F}"/>
    <dgm:cxn modelId="{E67901C5-63BF-45BA-8D5F-C20EC6CB3B87}" srcId="{7B9D49D3-29E5-4872-AA07-13FFF50ACBE1}" destId="{36592483-428B-4195-AC79-F3F8DB684A9E}" srcOrd="1" destOrd="0" parTransId="{9F7F72B7-A197-471F-8AD0-502A60C886D3}" sibTransId="{20C67563-D6E2-4EB5-928D-8ACCFB38123C}"/>
    <dgm:cxn modelId="{2511B2CB-A0A6-D24A-B946-AB6D64A8E09E}" type="presOf" srcId="{59CFBEFC-BE58-467D-BB59-071E6B1990F4}" destId="{F53E9DC0-F61A-7548-BF2A-384926AA5331}" srcOrd="0" destOrd="0" presId="urn:microsoft.com/office/officeart/2016/7/layout/VerticalDownArrowProcess"/>
    <dgm:cxn modelId="{E60292CD-051A-A843-80B5-926F8EC8B4A6}" type="presOf" srcId="{F9741D1F-74E3-4E99-8096-29732B26AB17}" destId="{70CD6D6D-D29F-8640-96FA-275FCF501E01}" srcOrd="0" destOrd="0" presId="urn:microsoft.com/office/officeart/2016/7/layout/VerticalDownArrowProcess"/>
    <dgm:cxn modelId="{B0C63DCE-C5D1-4EF5-A744-A9EE82408B5E}" srcId="{36592483-428B-4195-AC79-F3F8DB684A9E}" destId="{AD60CF61-966F-438B-97EC-32328F4D3026}" srcOrd="0" destOrd="0" parTransId="{B3B0B0A9-BB11-4549-97A4-9B25EF5E7DBE}" sibTransId="{878F7FB8-DC71-4139-BAF8-EF6F2224B06A}"/>
    <dgm:cxn modelId="{D81296D1-F0D9-4F30-A6A2-C7384F5FFE15}" srcId="{7B9D49D3-29E5-4872-AA07-13FFF50ACBE1}" destId="{60A3C617-07FC-4116-B77E-D9875F10A44E}" srcOrd="3" destOrd="0" parTransId="{C9373C92-E0F9-4B94-A3A8-A8AA0206BBDE}" sibTransId="{C1B9E6C4-262A-4310-B5FC-BAC2395E5586}"/>
    <dgm:cxn modelId="{20BF19D8-A83F-4F37-AD73-A876D34C77B7}" srcId="{7B9D49D3-29E5-4872-AA07-13FFF50ACBE1}" destId="{118F4F77-3F7D-449B-9AF9-C2FE4FF871E8}" srcOrd="0" destOrd="0" parTransId="{30A3B972-CDFE-4CD1-8BBE-A1BD92DBD592}" sibTransId="{E8C578CD-F77D-4171-9E1F-C2A72BCDD79F}"/>
    <dgm:cxn modelId="{CAC465DE-5471-7E48-996B-6CB4CBB2C7D7}" type="presOf" srcId="{18474BED-B0D1-4C6A-9EB5-E18009AF03A1}" destId="{BD816501-378B-314F-824F-6CADDBA38C12}" srcOrd="0" destOrd="0" presId="urn:microsoft.com/office/officeart/2016/7/layout/VerticalDownArrowProcess"/>
    <dgm:cxn modelId="{F48482DE-0514-417E-9316-9A33DCA385F0}" srcId="{7B9D49D3-29E5-4872-AA07-13FFF50ACBE1}" destId="{F9741D1F-74E3-4E99-8096-29732B26AB17}" srcOrd="7" destOrd="0" parTransId="{DBC40F73-977C-421B-92EB-955C3D391A3C}" sibTransId="{757106D6-73E7-41E1-BF1B-89A3FEADB5B6}"/>
    <dgm:cxn modelId="{B1A4DDE4-3D36-C340-8AD7-BAA278E03825}" type="presOf" srcId="{36592483-428B-4195-AC79-F3F8DB684A9E}" destId="{87FBCF95-A042-2B42-ACC4-C655026C2224}" srcOrd="1" destOrd="0" presId="urn:microsoft.com/office/officeart/2016/7/layout/VerticalDownArrowProcess"/>
    <dgm:cxn modelId="{75952FFC-1C8B-4BE5-93CB-CB4C7F9B355C}" srcId="{60A3C617-07FC-4116-B77E-D9875F10A44E}" destId="{DFCE4BF8-EF09-4C4D-8417-5915262C38DC}" srcOrd="0" destOrd="0" parTransId="{C2F391F5-FA57-4985-96E1-A9AF73044F76}" sibTransId="{7404DE0F-6D7C-4E58-88B5-A6A9E8A6AC98}"/>
    <dgm:cxn modelId="{7869B95D-94A5-D349-B776-802DE756EC61}" type="presParOf" srcId="{0FBF07A3-6BB4-324D-9B40-17CAEF23E634}" destId="{FE662946-B1FC-A84C-8D50-78A9CFF1C013}" srcOrd="0" destOrd="0" presId="urn:microsoft.com/office/officeart/2016/7/layout/VerticalDownArrowProcess"/>
    <dgm:cxn modelId="{D5FEBD09-B2CC-8F47-A86F-E2377D3C2363}" type="presParOf" srcId="{FE662946-B1FC-A84C-8D50-78A9CFF1C013}" destId="{70CD6D6D-D29F-8640-96FA-275FCF501E01}" srcOrd="0" destOrd="0" presId="urn:microsoft.com/office/officeart/2016/7/layout/VerticalDownArrowProcess"/>
    <dgm:cxn modelId="{4D2C3236-E9AF-524F-BD34-654B95C93C79}" type="presParOf" srcId="{FE662946-B1FC-A84C-8D50-78A9CFF1C013}" destId="{4346F2EB-F698-3C4F-BC1E-942EC7D4501A}" srcOrd="1" destOrd="0" presId="urn:microsoft.com/office/officeart/2016/7/layout/VerticalDownArrowProcess"/>
    <dgm:cxn modelId="{1D3A6122-C6F7-584D-B9BF-3777F89E1C88}" type="presParOf" srcId="{0FBF07A3-6BB4-324D-9B40-17CAEF23E634}" destId="{1352FD26-8DD5-C341-BC75-2D22401B53F6}" srcOrd="1" destOrd="0" presId="urn:microsoft.com/office/officeart/2016/7/layout/VerticalDownArrowProcess"/>
    <dgm:cxn modelId="{320A16DE-BA3E-8E4E-BBB0-C2C498F273CA}" type="presParOf" srcId="{0FBF07A3-6BB4-324D-9B40-17CAEF23E634}" destId="{67928098-A719-B144-8819-27E60A2F2504}" srcOrd="2" destOrd="0" presId="urn:microsoft.com/office/officeart/2016/7/layout/VerticalDownArrowProcess"/>
    <dgm:cxn modelId="{53196CFD-F7A3-6F45-9CC6-F77E1E9DAFF3}" type="presParOf" srcId="{67928098-A719-B144-8819-27E60A2F2504}" destId="{BD816501-378B-314F-824F-6CADDBA38C12}" srcOrd="0" destOrd="0" presId="urn:microsoft.com/office/officeart/2016/7/layout/VerticalDownArrowProcess"/>
    <dgm:cxn modelId="{503ECA1F-E286-3F45-BC08-F99F7A92D178}" type="presParOf" srcId="{67928098-A719-B144-8819-27E60A2F2504}" destId="{BFA2F609-4AEE-E44E-958F-60E2C65268CA}" srcOrd="1" destOrd="0" presId="urn:microsoft.com/office/officeart/2016/7/layout/VerticalDownArrowProcess"/>
    <dgm:cxn modelId="{57FAC2BE-85FF-9F4C-9928-4B0276DC309C}" type="presParOf" srcId="{67928098-A719-B144-8819-27E60A2F2504}" destId="{F8FCCDAD-F141-9748-9A50-75BDE7C94D18}" srcOrd="2" destOrd="0" presId="urn:microsoft.com/office/officeart/2016/7/layout/VerticalDownArrowProcess"/>
    <dgm:cxn modelId="{46F6BE2E-4698-AD47-AE18-DB901C1ECC84}" type="presParOf" srcId="{0FBF07A3-6BB4-324D-9B40-17CAEF23E634}" destId="{6CC6AF19-BF14-D943-BEF7-C49F721E7268}" srcOrd="3" destOrd="0" presId="urn:microsoft.com/office/officeart/2016/7/layout/VerticalDownArrowProcess"/>
    <dgm:cxn modelId="{19B267A1-7069-CB41-A127-40F66FDA4662}" type="presParOf" srcId="{0FBF07A3-6BB4-324D-9B40-17CAEF23E634}" destId="{963D2273-2B06-D24E-BC90-0EF32F3808A9}" srcOrd="4" destOrd="0" presId="urn:microsoft.com/office/officeart/2016/7/layout/VerticalDownArrowProcess"/>
    <dgm:cxn modelId="{DE5A20EC-3D6A-414F-BD0F-D662F5992593}" type="presParOf" srcId="{963D2273-2B06-D24E-BC90-0EF32F3808A9}" destId="{D064E3E0-FFD2-8544-97ED-C6102ABA551D}" srcOrd="0" destOrd="0" presId="urn:microsoft.com/office/officeart/2016/7/layout/VerticalDownArrowProcess"/>
    <dgm:cxn modelId="{B34588D3-F0BA-A242-8E08-235C448F9AD8}" type="presParOf" srcId="{963D2273-2B06-D24E-BC90-0EF32F3808A9}" destId="{6D05FA40-4733-8348-8FC5-2A78D3046C68}" srcOrd="1" destOrd="0" presId="urn:microsoft.com/office/officeart/2016/7/layout/VerticalDownArrowProcess"/>
    <dgm:cxn modelId="{2E8EBE0B-C4B8-AA4C-942F-B19142A91573}" type="presParOf" srcId="{963D2273-2B06-D24E-BC90-0EF32F3808A9}" destId="{F53E9DC0-F61A-7548-BF2A-384926AA5331}" srcOrd="2" destOrd="0" presId="urn:microsoft.com/office/officeart/2016/7/layout/VerticalDownArrowProcess"/>
    <dgm:cxn modelId="{F77F5A6B-DBD3-9149-9514-048646E4265D}" type="presParOf" srcId="{0FBF07A3-6BB4-324D-9B40-17CAEF23E634}" destId="{0189CB32-812B-F541-B7A0-0A9A716BA21C}" srcOrd="5" destOrd="0" presId="urn:microsoft.com/office/officeart/2016/7/layout/VerticalDownArrowProcess"/>
    <dgm:cxn modelId="{7CDAB2A1-F18D-E646-8D8C-0A8A70E6948E}" type="presParOf" srcId="{0FBF07A3-6BB4-324D-9B40-17CAEF23E634}" destId="{9ED544B1-F886-4D4D-B0CD-B3CBCB4946D1}" srcOrd="6" destOrd="0" presId="urn:microsoft.com/office/officeart/2016/7/layout/VerticalDownArrowProcess"/>
    <dgm:cxn modelId="{82B43633-58B1-3C42-9AD1-73CD4D7A9CD5}" type="presParOf" srcId="{9ED544B1-F886-4D4D-B0CD-B3CBCB4946D1}" destId="{F9B10ED1-0512-4541-AD18-74C4A1C55A74}" srcOrd="0" destOrd="0" presId="urn:microsoft.com/office/officeart/2016/7/layout/VerticalDownArrowProcess"/>
    <dgm:cxn modelId="{AC3CBE13-9F86-CE42-B29D-23FDCDB45707}" type="presParOf" srcId="{9ED544B1-F886-4D4D-B0CD-B3CBCB4946D1}" destId="{F1721C39-2D72-614E-8110-1E98C7133945}" srcOrd="1" destOrd="0" presId="urn:microsoft.com/office/officeart/2016/7/layout/VerticalDownArrowProcess"/>
    <dgm:cxn modelId="{E719E53B-A8FC-B348-A9FE-F5B047CACF07}" type="presParOf" srcId="{9ED544B1-F886-4D4D-B0CD-B3CBCB4946D1}" destId="{ECC8192D-B998-7640-9F84-CEA0EBE5B313}" srcOrd="2" destOrd="0" presId="urn:microsoft.com/office/officeart/2016/7/layout/VerticalDownArrowProcess"/>
    <dgm:cxn modelId="{ACE1CE7B-FE0E-AD4C-95A5-A6518DBA440C}" type="presParOf" srcId="{0FBF07A3-6BB4-324D-9B40-17CAEF23E634}" destId="{40951BA3-70E8-BA42-962A-53582224EBDA}" srcOrd="7" destOrd="0" presId="urn:microsoft.com/office/officeart/2016/7/layout/VerticalDownArrowProcess"/>
    <dgm:cxn modelId="{ABCE1870-7F31-4C4D-B664-1D6AD0C8E70F}" type="presParOf" srcId="{0FBF07A3-6BB4-324D-9B40-17CAEF23E634}" destId="{8DFC7587-83AA-F046-A69B-F3FDAB71EE34}" srcOrd="8" destOrd="0" presId="urn:microsoft.com/office/officeart/2016/7/layout/VerticalDownArrowProcess"/>
    <dgm:cxn modelId="{4B5F76A7-17FB-0A4E-96B8-77FBA6B05C51}" type="presParOf" srcId="{8DFC7587-83AA-F046-A69B-F3FDAB71EE34}" destId="{D1F244C3-CEFD-784C-89C0-BEDBCEB47503}" srcOrd="0" destOrd="0" presId="urn:microsoft.com/office/officeart/2016/7/layout/VerticalDownArrowProcess"/>
    <dgm:cxn modelId="{E7ADBCF3-27A5-0F40-9C62-F0049244FF28}" type="presParOf" srcId="{8DFC7587-83AA-F046-A69B-F3FDAB71EE34}" destId="{537ECADD-12C4-2940-98AD-E9C5A69D8177}" srcOrd="1" destOrd="0" presId="urn:microsoft.com/office/officeart/2016/7/layout/VerticalDownArrowProcess"/>
    <dgm:cxn modelId="{D4BF8723-0B18-094E-88B9-1C8B38186011}" type="presParOf" srcId="{8DFC7587-83AA-F046-A69B-F3FDAB71EE34}" destId="{2181C7C0-6DC9-6F4F-8231-F2369E8CF90D}" srcOrd="2" destOrd="0" presId="urn:microsoft.com/office/officeart/2016/7/layout/VerticalDownArrowProcess"/>
    <dgm:cxn modelId="{637DD055-A742-8043-BF15-C88FC509F75E}" type="presParOf" srcId="{0FBF07A3-6BB4-324D-9B40-17CAEF23E634}" destId="{042E079D-BA9C-A04F-B2A4-7CB863662086}" srcOrd="9" destOrd="0" presId="urn:microsoft.com/office/officeart/2016/7/layout/VerticalDownArrowProcess"/>
    <dgm:cxn modelId="{F6F3ECD7-49E4-7D4C-A6B0-935BB9CAA7B3}" type="presParOf" srcId="{0FBF07A3-6BB4-324D-9B40-17CAEF23E634}" destId="{924E30BD-9CBB-7B49-B15D-749F364EBE4F}" srcOrd="10" destOrd="0" presId="urn:microsoft.com/office/officeart/2016/7/layout/VerticalDownArrowProcess"/>
    <dgm:cxn modelId="{BF1F3863-36B4-6043-9192-4D4AF0B2F8EC}" type="presParOf" srcId="{924E30BD-9CBB-7B49-B15D-749F364EBE4F}" destId="{16284FA1-FA23-684A-8544-896021BF5661}" srcOrd="0" destOrd="0" presId="urn:microsoft.com/office/officeart/2016/7/layout/VerticalDownArrowProcess"/>
    <dgm:cxn modelId="{F3A872EB-3DB2-5B43-B296-B459F3272366}" type="presParOf" srcId="{924E30BD-9CBB-7B49-B15D-749F364EBE4F}" destId="{C1A6DC92-4BB3-1846-83EA-2C299676BF80}" srcOrd="1" destOrd="0" presId="urn:microsoft.com/office/officeart/2016/7/layout/VerticalDownArrowProcess"/>
    <dgm:cxn modelId="{53666067-EFD9-5D4E-8261-3BDAD743AA2C}" type="presParOf" srcId="{924E30BD-9CBB-7B49-B15D-749F364EBE4F}" destId="{9A11C9AC-E30F-BB48-9558-45B2E5B8E8F6}" srcOrd="2" destOrd="0" presId="urn:microsoft.com/office/officeart/2016/7/layout/VerticalDownArrowProcess"/>
    <dgm:cxn modelId="{03986C7D-4E5B-144D-B31D-5C5FB0E8BE35}" type="presParOf" srcId="{0FBF07A3-6BB4-324D-9B40-17CAEF23E634}" destId="{FA7724DA-FA5C-AD45-A8D9-3E07D7BEC2D0}" srcOrd="11" destOrd="0" presId="urn:microsoft.com/office/officeart/2016/7/layout/VerticalDownArrowProcess"/>
    <dgm:cxn modelId="{A22F344C-570E-4E45-AB9C-92AC0CBE9E6A}" type="presParOf" srcId="{0FBF07A3-6BB4-324D-9B40-17CAEF23E634}" destId="{B9CE44F0-AEBC-3C49-9269-70276934A03C}" srcOrd="12" destOrd="0" presId="urn:microsoft.com/office/officeart/2016/7/layout/VerticalDownArrowProcess"/>
    <dgm:cxn modelId="{FBEA8F76-EFC4-B64B-9453-78AE0F4E28D3}" type="presParOf" srcId="{B9CE44F0-AEBC-3C49-9269-70276934A03C}" destId="{E975221C-3FE5-9A49-8860-04371DF8EA1B}" srcOrd="0" destOrd="0" presId="urn:microsoft.com/office/officeart/2016/7/layout/VerticalDownArrowProcess"/>
    <dgm:cxn modelId="{D09528BB-F43B-3D41-BB5B-549868405377}" type="presParOf" srcId="{B9CE44F0-AEBC-3C49-9269-70276934A03C}" destId="{87FBCF95-A042-2B42-ACC4-C655026C2224}" srcOrd="1" destOrd="0" presId="urn:microsoft.com/office/officeart/2016/7/layout/VerticalDownArrowProcess"/>
    <dgm:cxn modelId="{5A0840DD-AED4-9A47-919F-D37CB045F55C}" type="presParOf" srcId="{B9CE44F0-AEBC-3C49-9269-70276934A03C}" destId="{9A13BB16-2AB8-6F4B-B6FE-998FEB4FBDA4}" srcOrd="2" destOrd="0" presId="urn:microsoft.com/office/officeart/2016/7/layout/VerticalDownArrowProcess"/>
    <dgm:cxn modelId="{C2349FD2-AD77-D343-9CC3-750969A98B96}" type="presParOf" srcId="{0FBF07A3-6BB4-324D-9B40-17CAEF23E634}" destId="{EE255ECB-3180-2245-86C8-F02B7F316585}" srcOrd="13" destOrd="0" presId="urn:microsoft.com/office/officeart/2016/7/layout/VerticalDownArrowProcess"/>
    <dgm:cxn modelId="{138F5AAD-0C53-8041-AB8D-D89E3EF0B7DD}" type="presParOf" srcId="{0FBF07A3-6BB4-324D-9B40-17CAEF23E634}" destId="{0400AA99-493E-6F40-B6DA-D4DB0BDA1965}" srcOrd="14" destOrd="0" presId="urn:microsoft.com/office/officeart/2016/7/layout/VerticalDownArrowProcess"/>
    <dgm:cxn modelId="{5C0A9720-A84E-294A-BF9D-B0166D59138C}" type="presParOf" srcId="{0400AA99-493E-6F40-B6DA-D4DB0BDA1965}" destId="{496FDBDD-79D6-3944-BD36-509BDAA3CE8B}" srcOrd="0" destOrd="0" presId="urn:microsoft.com/office/officeart/2016/7/layout/VerticalDownArrowProcess"/>
    <dgm:cxn modelId="{2915DF91-B6C1-A04E-A491-FEACB62D125D}" type="presParOf" srcId="{0400AA99-493E-6F40-B6DA-D4DB0BDA1965}" destId="{3DE94956-8171-544A-9ABC-A3050ACEDBC8}" srcOrd="1" destOrd="0" presId="urn:microsoft.com/office/officeart/2016/7/layout/VerticalDownArrowProcess"/>
    <dgm:cxn modelId="{0BF6F046-2AE8-6148-BBC0-972BD7D77807}" type="presParOf" srcId="{0400AA99-493E-6F40-B6DA-D4DB0BDA1965}" destId="{DE7AD872-9076-894E-930B-7DF4742FF677}"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8D9B59C-9BDB-4A65-9594-3B0D4C63DED0}" type="doc">
      <dgm:prSet loTypeId="urn:microsoft.com/office/officeart/2016/7/layout/LinearBlockProcessNumbered" loCatId="process" qsTypeId="urn:microsoft.com/office/officeart/2005/8/quickstyle/3D1" qsCatId="3D" csTypeId="urn:microsoft.com/office/officeart/2005/8/colors/accent1_4" csCatId="accent1" phldr="1"/>
      <dgm:spPr/>
      <dgm:t>
        <a:bodyPr/>
        <a:lstStyle/>
        <a:p>
          <a:endParaRPr lang="en-US"/>
        </a:p>
      </dgm:t>
    </dgm:pt>
    <dgm:pt modelId="{3F87D9C8-5F68-4CBE-9BE3-36771D2D297D}">
      <dgm:prSet/>
      <dgm:spPr/>
      <dgm:t>
        <a:bodyPr/>
        <a:lstStyle/>
        <a:p>
          <a:r>
            <a:rPr lang="en-US" dirty="0">
              <a:latin typeface="+mn-lt"/>
              <a:ea typeface="Avenir Next Condensed" charset="0"/>
              <a:cs typeface="Avenir Next Condensed" charset="0"/>
            </a:rPr>
            <a:t>What are some materials you need to use the CREDI?</a:t>
          </a:r>
        </a:p>
      </dgm:t>
    </dgm:pt>
    <dgm:pt modelId="{D65E3910-89DD-4D21-BD6E-58233A5B6113}" type="parTrans" cxnId="{55FF358F-BAB6-4EFE-BA41-B6F0A7605ED1}">
      <dgm:prSet/>
      <dgm:spPr/>
      <dgm:t>
        <a:bodyPr/>
        <a:lstStyle/>
        <a:p>
          <a:endParaRPr lang="en-US"/>
        </a:p>
      </dgm:t>
    </dgm:pt>
    <dgm:pt modelId="{B7903903-5BAC-4079-8823-F86F89C39667}" type="sibTrans" cxnId="{55FF358F-BAB6-4EFE-BA41-B6F0A7605ED1}">
      <dgm:prSet phldrT="01" phldr="0"/>
      <dgm:spPr/>
      <dgm:t>
        <a:bodyPr/>
        <a:lstStyle/>
        <a:p>
          <a:r>
            <a:rPr lang="en-US"/>
            <a:t>01</a:t>
          </a:r>
        </a:p>
      </dgm:t>
    </dgm:pt>
    <dgm:pt modelId="{FE1317E0-AE82-CF40-AA33-10DC9F075779}">
      <dgm:prSet/>
      <dgm:spPr/>
      <dgm:t>
        <a:bodyPr/>
        <a:lstStyle/>
        <a:p>
          <a:r>
            <a:rPr lang="en-US" dirty="0">
              <a:latin typeface="+mn-lt"/>
              <a:ea typeface="Avenir Next Condensed" charset="0"/>
              <a:cs typeface="Avenir Next Condensed" charset="0"/>
            </a:rPr>
            <a:t>What is something you should do while greeting your participant?</a:t>
          </a:r>
        </a:p>
      </dgm:t>
    </dgm:pt>
    <dgm:pt modelId="{5B1DA580-4882-B940-9629-4E3A2ACA52A4}" type="parTrans" cxnId="{364A581B-C9A7-FA4D-B893-5A08FBAAB934}">
      <dgm:prSet/>
      <dgm:spPr/>
      <dgm:t>
        <a:bodyPr/>
        <a:lstStyle/>
        <a:p>
          <a:endParaRPr lang="en-US"/>
        </a:p>
      </dgm:t>
    </dgm:pt>
    <dgm:pt modelId="{61FA6D18-225E-504A-8539-D52C7A934CD2}" type="sibTrans" cxnId="{364A581B-C9A7-FA4D-B893-5A08FBAAB934}">
      <dgm:prSet phldrT="02" phldr="0"/>
      <dgm:spPr/>
      <dgm:t>
        <a:bodyPr/>
        <a:lstStyle/>
        <a:p>
          <a:r>
            <a:rPr lang="en-US" dirty="0"/>
            <a:t>02</a:t>
          </a:r>
        </a:p>
      </dgm:t>
    </dgm:pt>
    <dgm:pt modelId="{A34DCE73-D1CB-5649-A2E3-444B3B92236C}" type="pres">
      <dgm:prSet presAssocID="{08D9B59C-9BDB-4A65-9594-3B0D4C63DED0}" presName="Name0" presStyleCnt="0">
        <dgm:presLayoutVars>
          <dgm:animLvl val="lvl"/>
          <dgm:resizeHandles val="exact"/>
        </dgm:presLayoutVars>
      </dgm:prSet>
      <dgm:spPr/>
    </dgm:pt>
    <dgm:pt modelId="{C46649E7-47EF-0F4B-8CB8-23D7253DC2E0}" type="pres">
      <dgm:prSet presAssocID="{3F87D9C8-5F68-4CBE-9BE3-36771D2D297D}" presName="compositeNode" presStyleCnt="0">
        <dgm:presLayoutVars>
          <dgm:bulletEnabled val="1"/>
        </dgm:presLayoutVars>
      </dgm:prSet>
      <dgm:spPr/>
    </dgm:pt>
    <dgm:pt modelId="{467844ED-E216-424C-BA2D-9F996DCB528F}" type="pres">
      <dgm:prSet presAssocID="{3F87D9C8-5F68-4CBE-9BE3-36771D2D297D}" presName="bgRect" presStyleLbl="alignNode1" presStyleIdx="0" presStyleCnt="2" custLinFactNeighborX="-25" custLinFactNeighborY="-1272"/>
      <dgm:spPr/>
    </dgm:pt>
    <dgm:pt modelId="{95571D48-32A9-F54E-B003-64F7C3EFFF91}" type="pres">
      <dgm:prSet presAssocID="{B7903903-5BAC-4079-8823-F86F89C39667}" presName="sibTransNodeRect" presStyleLbl="alignNode1" presStyleIdx="0" presStyleCnt="2">
        <dgm:presLayoutVars>
          <dgm:chMax val="0"/>
          <dgm:bulletEnabled val="1"/>
        </dgm:presLayoutVars>
      </dgm:prSet>
      <dgm:spPr/>
    </dgm:pt>
    <dgm:pt modelId="{0D5F8059-6FFF-EC40-8E27-BAEA68BD5F84}" type="pres">
      <dgm:prSet presAssocID="{3F87D9C8-5F68-4CBE-9BE3-36771D2D297D}" presName="nodeRect" presStyleLbl="alignNode1" presStyleIdx="0" presStyleCnt="2">
        <dgm:presLayoutVars>
          <dgm:bulletEnabled val="1"/>
        </dgm:presLayoutVars>
      </dgm:prSet>
      <dgm:spPr/>
    </dgm:pt>
    <dgm:pt modelId="{5193E176-8FEE-5A40-85A3-84C276224119}" type="pres">
      <dgm:prSet presAssocID="{B7903903-5BAC-4079-8823-F86F89C39667}" presName="sibTrans" presStyleCnt="0"/>
      <dgm:spPr/>
    </dgm:pt>
    <dgm:pt modelId="{F4CC4148-6DBC-064C-885B-7282C0EE9EB7}" type="pres">
      <dgm:prSet presAssocID="{FE1317E0-AE82-CF40-AA33-10DC9F075779}" presName="compositeNode" presStyleCnt="0">
        <dgm:presLayoutVars>
          <dgm:bulletEnabled val="1"/>
        </dgm:presLayoutVars>
      </dgm:prSet>
      <dgm:spPr/>
    </dgm:pt>
    <dgm:pt modelId="{10E15D0C-ED70-2E4A-B9CE-1993CD2A9B86}" type="pres">
      <dgm:prSet presAssocID="{FE1317E0-AE82-CF40-AA33-10DC9F075779}" presName="bgRect" presStyleLbl="alignNode1" presStyleIdx="1" presStyleCnt="2"/>
      <dgm:spPr/>
    </dgm:pt>
    <dgm:pt modelId="{582971F3-44A5-B54D-8621-0EDDD3FBB843}" type="pres">
      <dgm:prSet presAssocID="{61FA6D18-225E-504A-8539-D52C7A934CD2}" presName="sibTransNodeRect" presStyleLbl="alignNode1" presStyleIdx="1" presStyleCnt="2">
        <dgm:presLayoutVars>
          <dgm:chMax val="0"/>
          <dgm:bulletEnabled val="1"/>
        </dgm:presLayoutVars>
      </dgm:prSet>
      <dgm:spPr/>
    </dgm:pt>
    <dgm:pt modelId="{BB288EC5-01DB-2D46-A3AA-7719580F1D99}" type="pres">
      <dgm:prSet presAssocID="{FE1317E0-AE82-CF40-AA33-10DC9F075779}" presName="nodeRect" presStyleLbl="alignNode1" presStyleIdx="1" presStyleCnt="2">
        <dgm:presLayoutVars>
          <dgm:bulletEnabled val="1"/>
        </dgm:presLayoutVars>
      </dgm:prSet>
      <dgm:spPr/>
    </dgm:pt>
  </dgm:ptLst>
  <dgm:cxnLst>
    <dgm:cxn modelId="{0F861B16-53D4-A64A-8B7B-2BF4FFBC0796}" type="presOf" srcId="{FE1317E0-AE82-CF40-AA33-10DC9F075779}" destId="{10E15D0C-ED70-2E4A-B9CE-1993CD2A9B86}" srcOrd="0" destOrd="0" presId="urn:microsoft.com/office/officeart/2016/7/layout/LinearBlockProcessNumbered"/>
    <dgm:cxn modelId="{364A581B-C9A7-FA4D-B893-5A08FBAAB934}" srcId="{08D9B59C-9BDB-4A65-9594-3B0D4C63DED0}" destId="{FE1317E0-AE82-CF40-AA33-10DC9F075779}" srcOrd="1" destOrd="0" parTransId="{5B1DA580-4882-B940-9629-4E3A2ACA52A4}" sibTransId="{61FA6D18-225E-504A-8539-D52C7A934CD2}"/>
    <dgm:cxn modelId="{B7F3BC4B-6E5C-BC45-B6D3-8EF58B30FFF5}" type="presOf" srcId="{3F87D9C8-5F68-4CBE-9BE3-36771D2D297D}" destId="{0D5F8059-6FFF-EC40-8E27-BAEA68BD5F84}" srcOrd="1" destOrd="0" presId="urn:microsoft.com/office/officeart/2016/7/layout/LinearBlockProcessNumbered"/>
    <dgm:cxn modelId="{C9F3E959-0842-B549-8FCD-009B827F3C1D}" type="presOf" srcId="{3F87D9C8-5F68-4CBE-9BE3-36771D2D297D}" destId="{467844ED-E216-424C-BA2D-9F996DCB528F}" srcOrd="0" destOrd="0" presId="urn:microsoft.com/office/officeart/2016/7/layout/LinearBlockProcessNumbered"/>
    <dgm:cxn modelId="{125A6285-4158-3947-B1BC-E3610EA36658}" type="presOf" srcId="{08D9B59C-9BDB-4A65-9594-3B0D4C63DED0}" destId="{A34DCE73-D1CB-5649-A2E3-444B3B92236C}" srcOrd="0" destOrd="0" presId="urn:microsoft.com/office/officeart/2016/7/layout/LinearBlockProcessNumbered"/>
    <dgm:cxn modelId="{55FF358F-BAB6-4EFE-BA41-B6F0A7605ED1}" srcId="{08D9B59C-9BDB-4A65-9594-3B0D4C63DED0}" destId="{3F87D9C8-5F68-4CBE-9BE3-36771D2D297D}" srcOrd="0" destOrd="0" parTransId="{D65E3910-89DD-4D21-BD6E-58233A5B6113}" sibTransId="{B7903903-5BAC-4079-8823-F86F89C39667}"/>
    <dgm:cxn modelId="{07D2D5CD-1628-7749-9F68-DD8BF8A054D2}" type="presOf" srcId="{61FA6D18-225E-504A-8539-D52C7A934CD2}" destId="{582971F3-44A5-B54D-8621-0EDDD3FBB843}" srcOrd="0" destOrd="0" presId="urn:microsoft.com/office/officeart/2016/7/layout/LinearBlockProcessNumbered"/>
    <dgm:cxn modelId="{FCB5BFDF-337D-DC46-9393-D38B84A2BF8C}" type="presOf" srcId="{B7903903-5BAC-4079-8823-F86F89C39667}" destId="{95571D48-32A9-F54E-B003-64F7C3EFFF91}" srcOrd="0" destOrd="0" presId="urn:microsoft.com/office/officeart/2016/7/layout/LinearBlockProcessNumbered"/>
    <dgm:cxn modelId="{3C0F3FEF-E648-214A-A477-BF964C003884}" type="presOf" srcId="{FE1317E0-AE82-CF40-AA33-10DC9F075779}" destId="{BB288EC5-01DB-2D46-A3AA-7719580F1D99}" srcOrd="1" destOrd="0" presId="urn:microsoft.com/office/officeart/2016/7/layout/LinearBlockProcessNumbered"/>
    <dgm:cxn modelId="{8C4F60AA-8A75-6648-BB84-3552C08F3088}" type="presParOf" srcId="{A34DCE73-D1CB-5649-A2E3-444B3B92236C}" destId="{C46649E7-47EF-0F4B-8CB8-23D7253DC2E0}" srcOrd="0" destOrd="0" presId="urn:microsoft.com/office/officeart/2016/7/layout/LinearBlockProcessNumbered"/>
    <dgm:cxn modelId="{11673573-F958-574A-A441-D94749D7C941}" type="presParOf" srcId="{C46649E7-47EF-0F4B-8CB8-23D7253DC2E0}" destId="{467844ED-E216-424C-BA2D-9F996DCB528F}" srcOrd="0" destOrd="0" presId="urn:microsoft.com/office/officeart/2016/7/layout/LinearBlockProcessNumbered"/>
    <dgm:cxn modelId="{61AC53D2-628E-4946-86F7-94764853D10A}" type="presParOf" srcId="{C46649E7-47EF-0F4B-8CB8-23D7253DC2E0}" destId="{95571D48-32A9-F54E-B003-64F7C3EFFF91}" srcOrd="1" destOrd="0" presId="urn:microsoft.com/office/officeart/2016/7/layout/LinearBlockProcessNumbered"/>
    <dgm:cxn modelId="{D7252E2E-04EB-8047-BE56-0A1A1882FDB5}" type="presParOf" srcId="{C46649E7-47EF-0F4B-8CB8-23D7253DC2E0}" destId="{0D5F8059-6FFF-EC40-8E27-BAEA68BD5F84}" srcOrd="2" destOrd="0" presId="urn:microsoft.com/office/officeart/2016/7/layout/LinearBlockProcessNumbered"/>
    <dgm:cxn modelId="{CA789F75-C309-D245-8DE5-1C0E57304E07}" type="presParOf" srcId="{A34DCE73-D1CB-5649-A2E3-444B3B92236C}" destId="{5193E176-8FEE-5A40-85A3-84C276224119}" srcOrd="1" destOrd="0" presId="urn:microsoft.com/office/officeart/2016/7/layout/LinearBlockProcessNumbered"/>
    <dgm:cxn modelId="{D9EEE873-9A11-A948-BB5B-71E938E6836E}" type="presParOf" srcId="{A34DCE73-D1CB-5649-A2E3-444B3B92236C}" destId="{F4CC4148-6DBC-064C-885B-7282C0EE9EB7}" srcOrd="2" destOrd="0" presId="urn:microsoft.com/office/officeart/2016/7/layout/LinearBlockProcessNumbered"/>
    <dgm:cxn modelId="{F2698C62-3763-F642-AD9F-8FB801685331}" type="presParOf" srcId="{F4CC4148-6DBC-064C-885B-7282C0EE9EB7}" destId="{10E15D0C-ED70-2E4A-B9CE-1993CD2A9B86}" srcOrd="0" destOrd="0" presId="urn:microsoft.com/office/officeart/2016/7/layout/LinearBlockProcessNumbered"/>
    <dgm:cxn modelId="{B8597DF2-0AD2-BD47-82D2-0CD8440419F6}" type="presParOf" srcId="{F4CC4148-6DBC-064C-885B-7282C0EE9EB7}" destId="{582971F3-44A5-B54D-8621-0EDDD3FBB843}" srcOrd="1" destOrd="0" presId="urn:microsoft.com/office/officeart/2016/7/layout/LinearBlockProcessNumbered"/>
    <dgm:cxn modelId="{4BCA821C-9C37-4641-BA19-5EC879BB2AC2}" type="presParOf" srcId="{F4CC4148-6DBC-064C-885B-7282C0EE9EB7}" destId="{BB288EC5-01DB-2D46-A3AA-7719580F1D99}"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B9D49D3-29E5-4872-AA07-13FFF50ACBE1}" type="doc">
      <dgm:prSet loTypeId="urn:microsoft.com/office/officeart/2016/7/layout/VerticalDownArrowProcess" loCatId="process" qsTypeId="urn:microsoft.com/office/officeart/2005/8/quickstyle/simple5" qsCatId="simple" csTypeId="urn:microsoft.com/office/officeart/2005/8/colors/colorful4" csCatId="colorful" phldr="1"/>
      <dgm:spPr/>
      <dgm:t>
        <a:bodyPr/>
        <a:lstStyle/>
        <a:p>
          <a:endParaRPr lang="en-US"/>
        </a:p>
      </dgm:t>
    </dgm:pt>
    <dgm:pt modelId="{118F4F77-3F7D-449B-9AF9-C2FE4FF871E8}">
      <dgm:prSet custT="1"/>
      <dgm:spPr/>
      <dgm:t>
        <a:bodyPr/>
        <a:lstStyle/>
        <a:p>
          <a:r>
            <a:rPr lang="en-US" sz="1400" dirty="0">
              <a:latin typeface="+mn-lt"/>
              <a:ea typeface="Avenir Next Condensed" charset="0"/>
              <a:cs typeface="Avenir Next Condensed" charset="0"/>
            </a:rPr>
            <a:t>Step 1 - Gather</a:t>
          </a:r>
        </a:p>
      </dgm:t>
    </dgm:pt>
    <dgm:pt modelId="{30A3B972-CDFE-4CD1-8BBE-A1BD92DBD592}" type="parTrans" cxnId="{20BF19D8-A83F-4F37-AD73-A876D34C77B7}">
      <dgm:prSet/>
      <dgm:spPr/>
      <dgm:t>
        <a:bodyPr/>
        <a:lstStyle/>
        <a:p>
          <a:endParaRPr lang="en-US"/>
        </a:p>
      </dgm:t>
    </dgm:pt>
    <dgm:pt modelId="{E8C578CD-F77D-4171-9E1F-C2A72BCDD79F}" type="sibTrans" cxnId="{20BF19D8-A83F-4F37-AD73-A876D34C77B7}">
      <dgm:prSet/>
      <dgm:spPr/>
      <dgm:t>
        <a:bodyPr/>
        <a:lstStyle/>
        <a:p>
          <a:endParaRPr lang="en-US"/>
        </a:p>
      </dgm:t>
    </dgm:pt>
    <dgm:pt modelId="{5B747BE7-764E-4D94-98C5-8591A0BB81CA}">
      <dgm:prSet custT="1"/>
      <dgm:spPr/>
      <dgm:t>
        <a:bodyPr/>
        <a:lstStyle/>
        <a:p>
          <a:r>
            <a:rPr lang="en-US" sz="1400" dirty="0">
              <a:latin typeface="+mn-lt"/>
              <a:ea typeface="Avenir Next Condensed" charset="0"/>
              <a:cs typeface="Avenir Next Condensed" charset="0"/>
            </a:rPr>
            <a:t>Gather appropriate materials.</a:t>
          </a:r>
        </a:p>
      </dgm:t>
    </dgm:pt>
    <dgm:pt modelId="{33B4B385-8B1C-4567-A018-9EFBF033C43F}" type="parTrans" cxnId="{5978449A-7B7F-42E9-822D-BA2DC869F6EB}">
      <dgm:prSet/>
      <dgm:spPr/>
      <dgm:t>
        <a:bodyPr/>
        <a:lstStyle/>
        <a:p>
          <a:endParaRPr lang="en-US"/>
        </a:p>
      </dgm:t>
    </dgm:pt>
    <dgm:pt modelId="{772B6C5F-814D-44F7-B44A-7B585544DC65}" type="sibTrans" cxnId="{5978449A-7B7F-42E9-822D-BA2DC869F6EB}">
      <dgm:prSet/>
      <dgm:spPr/>
      <dgm:t>
        <a:bodyPr/>
        <a:lstStyle/>
        <a:p>
          <a:endParaRPr lang="en-US"/>
        </a:p>
      </dgm:t>
    </dgm:pt>
    <dgm:pt modelId="{36592483-428B-4195-AC79-F3F8DB684A9E}">
      <dgm:prSet custT="1"/>
      <dgm:spPr/>
      <dgm:t>
        <a:bodyPr/>
        <a:lstStyle/>
        <a:p>
          <a:r>
            <a:rPr lang="en-US" sz="1400" dirty="0">
              <a:latin typeface="+mn-lt"/>
              <a:ea typeface="Avenir Next Condensed" charset="0"/>
              <a:cs typeface="Avenir Next Condensed" charset="0"/>
            </a:rPr>
            <a:t>Step 2 - Greet</a:t>
          </a:r>
        </a:p>
      </dgm:t>
    </dgm:pt>
    <dgm:pt modelId="{9F7F72B7-A197-471F-8AD0-502A60C886D3}" type="parTrans" cxnId="{E67901C5-63BF-45BA-8D5F-C20EC6CB3B87}">
      <dgm:prSet/>
      <dgm:spPr/>
      <dgm:t>
        <a:bodyPr/>
        <a:lstStyle/>
        <a:p>
          <a:endParaRPr lang="en-US"/>
        </a:p>
      </dgm:t>
    </dgm:pt>
    <dgm:pt modelId="{20C67563-D6E2-4EB5-928D-8ACCFB38123C}" type="sibTrans" cxnId="{E67901C5-63BF-45BA-8D5F-C20EC6CB3B87}">
      <dgm:prSet/>
      <dgm:spPr/>
      <dgm:t>
        <a:bodyPr/>
        <a:lstStyle/>
        <a:p>
          <a:endParaRPr lang="en-US"/>
        </a:p>
      </dgm:t>
    </dgm:pt>
    <dgm:pt modelId="{AD60CF61-966F-438B-97EC-32328F4D3026}">
      <dgm:prSet custT="1"/>
      <dgm:spPr/>
      <dgm:t>
        <a:bodyPr/>
        <a:lstStyle/>
        <a:p>
          <a:r>
            <a:rPr lang="en-US" sz="1400" dirty="0">
              <a:latin typeface="+mn-lt"/>
              <a:ea typeface="Avenir Next Condensed" charset="0"/>
              <a:cs typeface="Avenir Next Condensed" charset="0"/>
            </a:rPr>
            <a:t>Greet the caregiver, explain procedures, and ensure his/her comfort. If appropriate, complete consent procedures.</a:t>
          </a:r>
        </a:p>
      </dgm:t>
    </dgm:pt>
    <dgm:pt modelId="{B3B0B0A9-BB11-4549-97A4-9B25EF5E7DBE}" type="parTrans" cxnId="{B0C63DCE-C5D1-4EF5-A744-A9EE82408B5E}">
      <dgm:prSet/>
      <dgm:spPr/>
      <dgm:t>
        <a:bodyPr/>
        <a:lstStyle/>
        <a:p>
          <a:endParaRPr lang="en-US"/>
        </a:p>
      </dgm:t>
    </dgm:pt>
    <dgm:pt modelId="{878F7FB8-DC71-4139-BAF8-EF6F2224B06A}" type="sibTrans" cxnId="{B0C63DCE-C5D1-4EF5-A744-A9EE82408B5E}">
      <dgm:prSet/>
      <dgm:spPr/>
      <dgm:t>
        <a:bodyPr/>
        <a:lstStyle/>
        <a:p>
          <a:endParaRPr lang="en-US"/>
        </a:p>
      </dgm:t>
    </dgm:pt>
    <dgm:pt modelId="{6750572F-FBDA-4C36-9F39-CB2E5C60BB35}">
      <dgm:prSet custT="1"/>
      <dgm:spPr/>
      <dgm:t>
        <a:bodyPr/>
        <a:lstStyle/>
        <a:p>
          <a:r>
            <a:rPr lang="en-US" sz="1400" dirty="0">
              <a:latin typeface="+mn-lt"/>
              <a:ea typeface="Avenir Next Condensed" charset="0"/>
              <a:cs typeface="Avenir Next Condensed" charset="0"/>
            </a:rPr>
            <a:t>Step 3 - Answer</a:t>
          </a:r>
        </a:p>
      </dgm:t>
    </dgm:pt>
    <dgm:pt modelId="{7B899441-2058-42DD-AEB0-3D866B5633F8}" type="parTrans" cxnId="{791E5725-3ACD-4620-AA4F-3E8EF0F6BC43}">
      <dgm:prSet/>
      <dgm:spPr/>
      <dgm:t>
        <a:bodyPr/>
        <a:lstStyle/>
        <a:p>
          <a:endParaRPr lang="en-US"/>
        </a:p>
      </dgm:t>
    </dgm:pt>
    <dgm:pt modelId="{F1605362-5099-47FA-AA15-86731C0F2F70}" type="sibTrans" cxnId="{791E5725-3ACD-4620-AA4F-3E8EF0F6BC43}">
      <dgm:prSet/>
      <dgm:spPr/>
      <dgm:t>
        <a:bodyPr/>
        <a:lstStyle/>
        <a:p>
          <a:endParaRPr lang="en-US"/>
        </a:p>
      </dgm:t>
    </dgm:pt>
    <dgm:pt modelId="{18F86E0F-242D-42E1-AB3C-2CB6FA263BE5}">
      <dgm:prSet custT="1"/>
      <dgm:spPr/>
      <dgm:t>
        <a:bodyPr/>
        <a:lstStyle/>
        <a:p>
          <a:r>
            <a:rPr lang="en-US" sz="1400" dirty="0">
              <a:latin typeface="+mn-lt"/>
              <a:ea typeface="Avenir Next Condensed" charset="0"/>
              <a:cs typeface="Avenir Next Condensed" charset="0"/>
            </a:rPr>
            <a:t>Pause and make sure caregiver has time to ask questions. Answer all questions.</a:t>
          </a:r>
        </a:p>
      </dgm:t>
    </dgm:pt>
    <dgm:pt modelId="{318DFA1A-7D45-4A0F-93B3-C0EDA62DBFF0}" type="parTrans" cxnId="{132A2A5D-1C3B-4CE1-AA9B-EA290B99719B}">
      <dgm:prSet/>
      <dgm:spPr/>
      <dgm:t>
        <a:bodyPr/>
        <a:lstStyle/>
        <a:p>
          <a:endParaRPr lang="en-US"/>
        </a:p>
      </dgm:t>
    </dgm:pt>
    <dgm:pt modelId="{40D65635-FF8E-4A69-BF79-5764526E7730}" type="sibTrans" cxnId="{132A2A5D-1C3B-4CE1-AA9B-EA290B99719B}">
      <dgm:prSet/>
      <dgm:spPr/>
      <dgm:t>
        <a:bodyPr/>
        <a:lstStyle/>
        <a:p>
          <a:endParaRPr lang="en-US"/>
        </a:p>
      </dgm:t>
    </dgm:pt>
    <dgm:pt modelId="{60A3C617-07FC-4116-B77E-D9875F10A44E}">
      <dgm:prSet custT="1"/>
      <dgm:spPr>
        <a:ln w="28575">
          <a:solidFill>
            <a:srgbClr val="FFFF00"/>
          </a:solidFill>
        </a:ln>
      </dgm:spPr>
      <dgm:t>
        <a:bodyPr/>
        <a:lstStyle/>
        <a:p>
          <a:r>
            <a:rPr lang="en-US" sz="1400" dirty="0">
              <a:latin typeface="+mn-lt"/>
              <a:ea typeface="Avenir Next Condensed" charset="0"/>
              <a:cs typeface="Avenir Next Condensed" charset="0"/>
            </a:rPr>
            <a:t>Step 4 - Fill Information</a:t>
          </a:r>
        </a:p>
      </dgm:t>
    </dgm:pt>
    <dgm:pt modelId="{C9373C92-E0F9-4B94-A3A8-A8AA0206BBDE}" type="parTrans" cxnId="{D81296D1-F0D9-4F30-A6A2-C7384F5FFE15}">
      <dgm:prSet/>
      <dgm:spPr/>
      <dgm:t>
        <a:bodyPr/>
        <a:lstStyle/>
        <a:p>
          <a:endParaRPr lang="en-US"/>
        </a:p>
      </dgm:t>
    </dgm:pt>
    <dgm:pt modelId="{C1B9E6C4-262A-4310-B5FC-BAC2395E5586}" type="sibTrans" cxnId="{D81296D1-F0D9-4F30-A6A2-C7384F5FFE15}">
      <dgm:prSet/>
      <dgm:spPr/>
      <dgm:t>
        <a:bodyPr/>
        <a:lstStyle/>
        <a:p>
          <a:endParaRPr lang="en-US"/>
        </a:p>
      </dgm:t>
    </dgm:pt>
    <dgm:pt modelId="{DFCE4BF8-EF09-4C4D-8417-5915262C38DC}">
      <dgm:prSet custT="1"/>
      <dgm:spPr>
        <a:ln w="28575">
          <a:solidFill>
            <a:srgbClr val="FFFF00"/>
          </a:solidFill>
        </a:ln>
      </dgm:spPr>
      <dgm:t>
        <a:bodyPr/>
        <a:lstStyle/>
        <a:p>
          <a:r>
            <a:rPr lang="en-US" sz="1400" dirty="0">
              <a:latin typeface="+mn-lt"/>
              <a:ea typeface="Avenir Next Condensed" charset="0"/>
              <a:cs typeface="Avenir Next Condensed" charset="0"/>
            </a:rPr>
            <a:t>Record the date, participant ID number, and any other relevant information on the response form.</a:t>
          </a:r>
        </a:p>
      </dgm:t>
    </dgm:pt>
    <dgm:pt modelId="{C2F391F5-FA57-4985-96E1-A9AF73044F76}" type="parTrans" cxnId="{75952FFC-1C8B-4BE5-93CB-CB4C7F9B355C}">
      <dgm:prSet/>
      <dgm:spPr/>
      <dgm:t>
        <a:bodyPr/>
        <a:lstStyle/>
        <a:p>
          <a:endParaRPr lang="en-US"/>
        </a:p>
      </dgm:t>
    </dgm:pt>
    <dgm:pt modelId="{7404DE0F-6D7C-4E58-88B5-A6A9E8A6AC98}" type="sibTrans" cxnId="{75952FFC-1C8B-4BE5-93CB-CB4C7F9B355C}">
      <dgm:prSet/>
      <dgm:spPr/>
      <dgm:t>
        <a:bodyPr/>
        <a:lstStyle/>
        <a:p>
          <a:endParaRPr lang="en-US"/>
        </a:p>
      </dgm:t>
    </dgm:pt>
    <dgm:pt modelId="{AF255B0F-B777-4623-BBEE-3739FB3DDD7F}">
      <dgm:prSet custT="1"/>
      <dgm:spPr/>
      <dgm:t>
        <a:bodyPr/>
        <a:lstStyle/>
        <a:p>
          <a:r>
            <a:rPr lang="en-US" sz="1400" dirty="0">
              <a:latin typeface="+mn-lt"/>
              <a:ea typeface="Avenir Next Condensed" charset="0"/>
              <a:cs typeface="Avenir Next Condensed" charset="0"/>
            </a:rPr>
            <a:t>Step 5 - Confirm Age</a:t>
          </a:r>
        </a:p>
      </dgm:t>
    </dgm:pt>
    <dgm:pt modelId="{23152421-AD00-4FED-B9E7-FDF011522227}" type="parTrans" cxnId="{D482CABF-8887-4A6E-819D-15818B00388A}">
      <dgm:prSet/>
      <dgm:spPr/>
      <dgm:t>
        <a:bodyPr/>
        <a:lstStyle/>
        <a:p>
          <a:endParaRPr lang="en-US"/>
        </a:p>
      </dgm:t>
    </dgm:pt>
    <dgm:pt modelId="{EA18FF4A-ED47-4B5C-BB96-B02B783AF66F}" type="sibTrans" cxnId="{D482CABF-8887-4A6E-819D-15818B00388A}">
      <dgm:prSet/>
      <dgm:spPr/>
      <dgm:t>
        <a:bodyPr/>
        <a:lstStyle/>
        <a:p>
          <a:endParaRPr lang="en-US"/>
        </a:p>
      </dgm:t>
    </dgm:pt>
    <dgm:pt modelId="{D925C75B-D6AC-443D-B13F-645E5FC3D54A}">
      <dgm:prSet custT="1"/>
      <dgm:spPr/>
      <dgm:t>
        <a:bodyPr/>
        <a:lstStyle/>
        <a:p>
          <a:r>
            <a:rPr lang="en-US" sz="1400" dirty="0">
              <a:latin typeface="+mn-lt"/>
              <a:ea typeface="Avenir Next Condensed" charset="0"/>
              <a:cs typeface="Avenir Next Condensed" charset="0"/>
            </a:rPr>
            <a:t>Confirm the child’s age and date of birth.  Select appropriate set of items for administration based on age rules.</a:t>
          </a:r>
        </a:p>
      </dgm:t>
    </dgm:pt>
    <dgm:pt modelId="{78879ECF-E9E5-42E0-A050-E142C246861D}" type="parTrans" cxnId="{9BD82028-42FC-4CB7-8DB4-DF08F51AFEAF}">
      <dgm:prSet/>
      <dgm:spPr/>
      <dgm:t>
        <a:bodyPr/>
        <a:lstStyle/>
        <a:p>
          <a:endParaRPr lang="en-US"/>
        </a:p>
      </dgm:t>
    </dgm:pt>
    <dgm:pt modelId="{C441ACCB-B623-40CC-A3B5-A3ACDA57FF91}" type="sibTrans" cxnId="{9BD82028-42FC-4CB7-8DB4-DF08F51AFEAF}">
      <dgm:prSet/>
      <dgm:spPr/>
      <dgm:t>
        <a:bodyPr/>
        <a:lstStyle/>
        <a:p>
          <a:endParaRPr lang="en-US"/>
        </a:p>
      </dgm:t>
    </dgm:pt>
    <dgm:pt modelId="{399F2999-23DA-400E-9D6C-8E1F64534183}">
      <dgm:prSet custT="1"/>
      <dgm:spPr/>
      <dgm:t>
        <a:bodyPr/>
        <a:lstStyle/>
        <a:p>
          <a:r>
            <a:rPr lang="en-US" sz="1400" dirty="0">
              <a:latin typeface="+mn-lt"/>
              <a:ea typeface="Avenir Next Condensed" charset="0"/>
              <a:cs typeface="Avenir Next Condensed" charset="0"/>
            </a:rPr>
            <a:t>Step 6 - Read Instructions</a:t>
          </a:r>
        </a:p>
      </dgm:t>
    </dgm:pt>
    <dgm:pt modelId="{0F1500ED-9BCA-4E97-BAF4-FC2F7E521FB4}" type="parTrans" cxnId="{017A74A7-103B-42AC-BA36-4BEF9E886A3E}">
      <dgm:prSet/>
      <dgm:spPr/>
      <dgm:t>
        <a:bodyPr/>
        <a:lstStyle/>
        <a:p>
          <a:endParaRPr lang="en-US"/>
        </a:p>
      </dgm:t>
    </dgm:pt>
    <dgm:pt modelId="{16ED64C1-4CF5-483A-80EC-5CAF7B7A82F6}" type="sibTrans" cxnId="{017A74A7-103B-42AC-BA36-4BEF9E886A3E}">
      <dgm:prSet/>
      <dgm:spPr/>
      <dgm:t>
        <a:bodyPr/>
        <a:lstStyle/>
        <a:p>
          <a:endParaRPr lang="en-US"/>
        </a:p>
      </dgm:t>
    </dgm:pt>
    <dgm:pt modelId="{59CFBEFC-BE58-467D-BB59-071E6B1990F4}">
      <dgm:prSet custT="1"/>
      <dgm:spPr/>
      <dgm:t>
        <a:bodyPr/>
        <a:lstStyle/>
        <a:p>
          <a:r>
            <a:rPr lang="en-US" sz="1400" dirty="0">
              <a:latin typeface="+mn-lt"/>
              <a:ea typeface="Avenir Next Condensed" charset="0"/>
              <a:cs typeface="Avenir Next Condensed" charset="0"/>
            </a:rPr>
            <a:t>Read the instruction prompt exactly as written.</a:t>
          </a:r>
        </a:p>
      </dgm:t>
    </dgm:pt>
    <dgm:pt modelId="{54ADF54B-6791-4A1C-93AB-69C975AF9C02}" type="parTrans" cxnId="{9EF2A1A6-0DE9-44D1-957B-87BB941E224D}">
      <dgm:prSet/>
      <dgm:spPr/>
      <dgm:t>
        <a:bodyPr/>
        <a:lstStyle/>
        <a:p>
          <a:endParaRPr lang="en-US"/>
        </a:p>
      </dgm:t>
    </dgm:pt>
    <dgm:pt modelId="{16AEFB2F-69B6-4513-A314-F3EF33CD50F7}" type="sibTrans" cxnId="{9EF2A1A6-0DE9-44D1-957B-87BB941E224D}">
      <dgm:prSet/>
      <dgm:spPr/>
      <dgm:t>
        <a:bodyPr/>
        <a:lstStyle/>
        <a:p>
          <a:endParaRPr lang="en-US"/>
        </a:p>
      </dgm:t>
    </dgm:pt>
    <dgm:pt modelId="{18474BED-B0D1-4C6A-9EB5-E18009AF03A1}">
      <dgm:prSet custT="1"/>
      <dgm:spPr/>
      <dgm:t>
        <a:bodyPr/>
        <a:lstStyle/>
        <a:p>
          <a:r>
            <a:rPr lang="en-US" sz="1400" dirty="0">
              <a:latin typeface="+mn-lt"/>
              <a:ea typeface="Avenir Next Condensed" charset="0"/>
              <a:cs typeface="Avenir Next Condensed" charset="0"/>
            </a:rPr>
            <a:t>Step 7 - Record</a:t>
          </a:r>
        </a:p>
      </dgm:t>
    </dgm:pt>
    <dgm:pt modelId="{EADE35D2-C16A-447C-99F5-B55DDACB3BE4}" type="parTrans" cxnId="{02A7B859-7E99-4E8A-9E6A-83C3CF6E4F34}">
      <dgm:prSet/>
      <dgm:spPr/>
      <dgm:t>
        <a:bodyPr/>
        <a:lstStyle/>
        <a:p>
          <a:endParaRPr lang="en-US"/>
        </a:p>
      </dgm:t>
    </dgm:pt>
    <dgm:pt modelId="{8BAE760E-B63F-47FB-9469-94DB80FC2195}" type="sibTrans" cxnId="{02A7B859-7E99-4E8A-9E6A-83C3CF6E4F34}">
      <dgm:prSet/>
      <dgm:spPr/>
      <dgm:t>
        <a:bodyPr/>
        <a:lstStyle/>
        <a:p>
          <a:endParaRPr lang="en-US"/>
        </a:p>
      </dgm:t>
    </dgm:pt>
    <dgm:pt modelId="{6DBE7C1D-90EF-4417-8C88-BB451682D342}">
      <dgm:prSet custT="1"/>
      <dgm:spPr/>
      <dgm:t>
        <a:bodyPr/>
        <a:lstStyle/>
        <a:p>
          <a:r>
            <a:rPr lang="en-US" sz="1400" dirty="0">
              <a:latin typeface="+mn-lt"/>
              <a:ea typeface="Avenir Next Condensed" charset="0"/>
              <a:cs typeface="Avenir Next Condensed" charset="0"/>
            </a:rPr>
            <a:t>Beginning at the appropriate item for the child’s age, administer each item in order, exactly as written, and record caregiver responses.  </a:t>
          </a:r>
        </a:p>
      </dgm:t>
    </dgm:pt>
    <dgm:pt modelId="{7E3CCF41-7922-4C3D-B672-05D83B8E6CD0}" type="parTrans" cxnId="{6AFF6ABB-30A2-434A-B760-83DCBF645E48}">
      <dgm:prSet/>
      <dgm:spPr/>
      <dgm:t>
        <a:bodyPr/>
        <a:lstStyle/>
        <a:p>
          <a:endParaRPr lang="en-US"/>
        </a:p>
      </dgm:t>
    </dgm:pt>
    <dgm:pt modelId="{1F519E88-3B6B-4F9C-BE98-35F71DB50907}" type="sibTrans" cxnId="{6AFF6ABB-30A2-434A-B760-83DCBF645E48}">
      <dgm:prSet/>
      <dgm:spPr/>
      <dgm:t>
        <a:bodyPr/>
        <a:lstStyle/>
        <a:p>
          <a:endParaRPr lang="en-US"/>
        </a:p>
      </dgm:t>
    </dgm:pt>
    <dgm:pt modelId="{F9741D1F-74E3-4E99-8096-29732B26AB17}">
      <dgm:prSet custT="1"/>
      <dgm:spPr/>
      <dgm:t>
        <a:bodyPr/>
        <a:lstStyle/>
        <a:p>
          <a:r>
            <a:rPr lang="en-US" sz="1400" dirty="0">
              <a:latin typeface="+mn-lt"/>
              <a:ea typeface="Avenir Next Condensed" charset="0"/>
              <a:cs typeface="Avenir Next Condensed" charset="0"/>
            </a:rPr>
            <a:t>Step 8 - Review</a:t>
          </a:r>
        </a:p>
      </dgm:t>
    </dgm:pt>
    <dgm:pt modelId="{DBC40F73-977C-421B-92EB-955C3D391A3C}" type="parTrans" cxnId="{F48482DE-0514-417E-9316-9A33DCA385F0}">
      <dgm:prSet/>
      <dgm:spPr/>
      <dgm:t>
        <a:bodyPr/>
        <a:lstStyle/>
        <a:p>
          <a:endParaRPr lang="en-US"/>
        </a:p>
      </dgm:t>
    </dgm:pt>
    <dgm:pt modelId="{757106D6-73E7-41E1-BF1B-89A3FEADB5B6}" type="sibTrans" cxnId="{F48482DE-0514-417E-9316-9A33DCA385F0}">
      <dgm:prSet/>
      <dgm:spPr/>
      <dgm:t>
        <a:bodyPr/>
        <a:lstStyle/>
        <a:p>
          <a:endParaRPr lang="en-US"/>
        </a:p>
      </dgm:t>
    </dgm:pt>
    <dgm:pt modelId="{63C8580E-EFDD-4041-B8A3-C788EF76290C}">
      <dgm:prSet custT="1"/>
      <dgm:spPr/>
      <dgm:t>
        <a:bodyPr/>
        <a:lstStyle/>
        <a:p>
          <a:r>
            <a:rPr lang="en-US" sz="1400" dirty="0">
              <a:latin typeface="+mn-lt"/>
              <a:ea typeface="Avenir Next Condensed" charset="0"/>
              <a:cs typeface="Avenir Next Condensed" charset="0"/>
            </a:rPr>
            <a:t>Check all items have been completed and thank the caregiver for his/her participation.</a:t>
          </a:r>
        </a:p>
      </dgm:t>
    </dgm:pt>
    <dgm:pt modelId="{843A22C0-4F70-4C08-9A39-F9111CC56E55}" type="parTrans" cxnId="{CCB37687-E82A-446E-9548-13AEBB216389}">
      <dgm:prSet/>
      <dgm:spPr/>
      <dgm:t>
        <a:bodyPr/>
        <a:lstStyle/>
        <a:p>
          <a:endParaRPr lang="en-US"/>
        </a:p>
      </dgm:t>
    </dgm:pt>
    <dgm:pt modelId="{557A57D0-6AB0-4039-A842-26B147976581}" type="sibTrans" cxnId="{CCB37687-E82A-446E-9548-13AEBB216389}">
      <dgm:prSet/>
      <dgm:spPr/>
      <dgm:t>
        <a:bodyPr/>
        <a:lstStyle/>
        <a:p>
          <a:endParaRPr lang="en-US"/>
        </a:p>
      </dgm:t>
    </dgm:pt>
    <dgm:pt modelId="{0FBF07A3-6BB4-324D-9B40-17CAEF23E634}" type="pres">
      <dgm:prSet presAssocID="{7B9D49D3-29E5-4872-AA07-13FFF50ACBE1}" presName="Name0" presStyleCnt="0">
        <dgm:presLayoutVars>
          <dgm:dir/>
          <dgm:animLvl val="lvl"/>
          <dgm:resizeHandles val="exact"/>
        </dgm:presLayoutVars>
      </dgm:prSet>
      <dgm:spPr/>
    </dgm:pt>
    <dgm:pt modelId="{FE662946-B1FC-A84C-8D50-78A9CFF1C013}" type="pres">
      <dgm:prSet presAssocID="{F9741D1F-74E3-4E99-8096-29732B26AB17}" presName="boxAndChildren" presStyleCnt="0"/>
      <dgm:spPr/>
    </dgm:pt>
    <dgm:pt modelId="{70CD6D6D-D29F-8640-96FA-275FCF501E01}" type="pres">
      <dgm:prSet presAssocID="{F9741D1F-74E3-4E99-8096-29732B26AB17}" presName="parentTextBox" presStyleLbl="alignNode1" presStyleIdx="0" presStyleCnt="8" custScaleY="2000000"/>
      <dgm:spPr/>
    </dgm:pt>
    <dgm:pt modelId="{4346F2EB-F698-3C4F-BC1E-942EC7D4501A}" type="pres">
      <dgm:prSet presAssocID="{F9741D1F-74E3-4E99-8096-29732B26AB17}" presName="descendantBox" presStyleLbl="bgAccFollowNode1" presStyleIdx="0" presStyleCnt="8" custScaleY="2000000"/>
      <dgm:spPr/>
    </dgm:pt>
    <dgm:pt modelId="{1352FD26-8DD5-C341-BC75-2D22401B53F6}" type="pres">
      <dgm:prSet presAssocID="{8BAE760E-B63F-47FB-9469-94DB80FC2195}" presName="sp" presStyleCnt="0"/>
      <dgm:spPr/>
    </dgm:pt>
    <dgm:pt modelId="{67928098-A719-B144-8819-27E60A2F2504}" type="pres">
      <dgm:prSet presAssocID="{18474BED-B0D1-4C6A-9EB5-E18009AF03A1}" presName="arrowAndChildren" presStyleCnt="0"/>
      <dgm:spPr/>
    </dgm:pt>
    <dgm:pt modelId="{BD816501-378B-314F-824F-6CADDBA38C12}" type="pres">
      <dgm:prSet presAssocID="{18474BED-B0D1-4C6A-9EB5-E18009AF03A1}" presName="parentTextArrow" presStyleLbl="node1" presStyleIdx="0" presStyleCnt="0"/>
      <dgm:spPr/>
    </dgm:pt>
    <dgm:pt modelId="{BFA2F609-4AEE-E44E-958F-60E2C65268CA}" type="pres">
      <dgm:prSet presAssocID="{18474BED-B0D1-4C6A-9EB5-E18009AF03A1}" presName="arrow" presStyleLbl="alignNode1" presStyleIdx="1" presStyleCnt="8" custScaleY="2000000"/>
      <dgm:spPr/>
    </dgm:pt>
    <dgm:pt modelId="{F8FCCDAD-F141-9748-9A50-75BDE7C94D18}" type="pres">
      <dgm:prSet presAssocID="{18474BED-B0D1-4C6A-9EB5-E18009AF03A1}" presName="descendantArrow" presStyleLbl="bgAccFollowNode1" presStyleIdx="1" presStyleCnt="8" custScaleY="2000000"/>
      <dgm:spPr/>
    </dgm:pt>
    <dgm:pt modelId="{6CC6AF19-BF14-D943-BEF7-C49F721E7268}" type="pres">
      <dgm:prSet presAssocID="{16ED64C1-4CF5-483A-80EC-5CAF7B7A82F6}" presName="sp" presStyleCnt="0"/>
      <dgm:spPr/>
    </dgm:pt>
    <dgm:pt modelId="{963D2273-2B06-D24E-BC90-0EF32F3808A9}" type="pres">
      <dgm:prSet presAssocID="{399F2999-23DA-400E-9D6C-8E1F64534183}" presName="arrowAndChildren" presStyleCnt="0"/>
      <dgm:spPr/>
    </dgm:pt>
    <dgm:pt modelId="{D064E3E0-FFD2-8544-97ED-C6102ABA551D}" type="pres">
      <dgm:prSet presAssocID="{399F2999-23DA-400E-9D6C-8E1F64534183}" presName="parentTextArrow" presStyleLbl="node1" presStyleIdx="0" presStyleCnt="0"/>
      <dgm:spPr/>
    </dgm:pt>
    <dgm:pt modelId="{6D05FA40-4733-8348-8FC5-2A78D3046C68}" type="pres">
      <dgm:prSet presAssocID="{399F2999-23DA-400E-9D6C-8E1F64534183}" presName="arrow" presStyleLbl="alignNode1" presStyleIdx="2" presStyleCnt="8" custScaleY="2000000"/>
      <dgm:spPr/>
    </dgm:pt>
    <dgm:pt modelId="{F53E9DC0-F61A-7548-BF2A-384926AA5331}" type="pres">
      <dgm:prSet presAssocID="{399F2999-23DA-400E-9D6C-8E1F64534183}" presName="descendantArrow" presStyleLbl="bgAccFollowNode1" presStyleIdx="2" presStyleCnt="8" custScaleY="2000000"/>
      <dgm:spPr/>
    </dgm:pt>
    <dgm:pt modelId="{0189CB32-812B-F541-B7A0-0A9A716BA21C}" type="pres">
      <dgm:prSet presAssocID="{EA18FF4A-ED47-4B5C-BB96-B02B783AF66F}" presName="sp" presStyleCnt="0"/>
      <dgm:spPr/>
    </dgm:pt>
    <dgm:pt modelId="{9ED544B1-F886-4D4D-B0CD-B3CBCB4946D1}" type="pres">
      <dgm:prSet presAssocID="{AF255B0F-B777-4623-BBEE-3739FB3DDD7F}" presName="arrowAndChildren" presStyleCnt="0"/>
      <dgm:spPr/>
    </dgm:pt>
    <dgm:pt modelId="{F9B10ED1-0512-4541-AD18-74C4A1C55A74}" type="pres">
      <dgm:prSet presAssocID="{AF255B0F-B777-4623-BBEE-3739FB3DDD7F}" presName="parentTextArrow" presStyleLbl="node1" presStyleIdx="0" presStyleCnt="0"/>
      <dgm:spPr/>
    </dgm:pt>
    <dgm:pt modelId="{F1721C39-2D72-614E-8110-1E98C7133945}" type="pres">
      <dgm:prSet presAssocID="{AF255B0F-B777-4623-BBEE-3739FB3DDD7F}" presName="arrow" presStyleLbl="alignNode1" presStyleIdx="3" presStyleCnt="8" custScaleY="2000000"/>
      <dgm:spPr/>
    </dgm:pt>
    <dgm:pt modelId="{ECC8192D-B998-7640-9F84-CEA0EBE5B313}" type="pres">
      <dgm:prSet presAssocID="{AF255B0F-B777-4623-BBEE-3739FB3DDD7F}" presName="descendantArrow" presStyleLbl="bgAccFollowNode1" presStyleIdx="3" presStyleCnt="8" custScaleY="2000000"/>
      <dgm:spPr/>
    </dgm:pt>
    <dgm:pt modelId="{40951BA3-70E8-BA42-962A-53582224EBDA}" type="pres">
      <dgm:prSet presAssocID="{C1B9E6C4-262A-4310-B5FC-BAC2395E5586}" presName="sp" presStyleCnt="0"/>
      <dgm:spPr/>
    </dgm:pt>
    <dgm:pt modelId="{8DFC7587-83AA-F046-A69B-F3FDAB71EE34}" type="pres">
      <dgm:prSet presAssocID="{60A3C617-07FC-4116-B77E-D9875F10A44E}" presName="arrowAndChildren" presStyleCnt="0"/>
      <dgm:spPr/>
    </dgm:pt>
    <dgm:pt modelId="{D1F244C3-CEFD-784C-89C0-BEDBCEB47503}" type="pres">
      <dgm:prSet presAssocID="{60A3C617-07FC-4116-B77E-D9875F10A44E}" presName="parentTextArrow" presStyleLbl="node1" presStyleIdx="0" presStyleCnt="0"/>
      <dgm:spPr/>
    </dgm:pt>
    <dgm:pt modelId="{537ECADD-12C4-2940-98AD-E9C5A69D8177}" type="pres">
      <dgm:prSet presAssocID="{60A3C617-07FC-4116-B77E-D9875F10A44E}" presName="arrow" presStyleLbl="alignNode1" presStyleIdx="4" presStyleCnt="8" custScaleY="2000000"/>
      <dgm:spPr/>
    </dgm:pt>
    <dgm:pt modelId="{2181C7C0-6DC9-6F4F-8231-F2369E8CF90D}" type="pres">
      <dgm:prSet presAssocID="{60A3C617-07FC-4116-B77E-D9875F10A44E}" presName="descendantArrow" presStyleLbl="bgAccFollowNode1" presStyleIdx="4" presStyleCnt="8" custScaleY="2000000"/>
      <dgm:spPr/>
    </dgm:pt>
    <dgm:pt modelId="{042E079D-BA9C-A04F-B2A4-7CB863662086}" type="pres">
      <dgm:prSet presAssocID="{F1605362-5099-47FA-AA15-86731C0F2F70}" presName="sp" presStyleCnt="0"/>
      <dgm:spPr/>
    </dgm:pt>
    <dgm:pt modelId="{924E30BD-9CBB-7B49-B15D-749F364EBE4F}" type="pres">
      <dgm:prSet presAssocID="{6750572F-FBDA-4C36-9F39-CB2E5C60BB35}" presName="arrowAndChildren" presStyleCnt="0"/>
      <dgm:spPr/>
    </dgm:pt>
    <dgm:pt modelId="{16284FA1-FA23-684A-8544-896021BF5661}" type="pres">
      <dgm:prSet presAssocID="{6750572F-FBDA-4C36-9F39-CB2E5C60BB35}" presName="parentTextArrow" presStyleLbl="node1" presStyleIdx="0" presStyleCnt="0"/>
      <dgm:spPr/>
    </dgm:pt>
    <dgm:pt modelId="{C1A6DC92-4BB3-1846-83EA-2C299676BF80}" type="pres">
      <dgm:prSet presAssocID="{6750572F-FBDA-4C36-9F39-CB2E5C60BB35}" presName="arrow" presStyleLbl="alignNode1" presStyleIdx="5" presStyleCnt="8" custScaleY="2000000"/>
      <dgm:spPr/>
    </dgm:pt>
    <dgm:pt modelId="{9A11C9AC-E30F-BB48-9558-45B2E5B8E8F6}" type="pres">
      <dgm:prSet presAssocID="{6750572F-FBDA-4C36-9F39-CB2E5C60BB35}" presName="descendantArrow" presStyleLbl="bgAccFollowNode1" presStyleIdx="5" presStyleCnt="8" custScaleY="2000000"/>
      <dgm:spPr/>
    </dgm:pt>
    <dgm:pt modelId="{FA7724DA-FA5C-AD45-A8D9-3E07D7BEC2D0}" type="pres">
      <dgm:prSet presAssocID="{20C67563-D6E2-4EB5-928D-8ACCFB38123C}" presName="sp" presStyleCnt="0"/>
      <dgm:spPr/>
    </dgm:pt>
    <dgm:pt modelId="{B9CE44F0-AEBC-3C49-9269-70276934A03C}" type="pres">
      <dgm:prSet presAssocID="{36592483-428B-4195-AC79-F3F8DB684A9E}" presName="arrowAndChildren" presStyleCnt="0"/>
      <dgm:spPr/>
    </dgm:pt>
    <dgm:pt modelId="{E975221C-3FE5-9A49-8860-04371DF8EA1B}" type="pres">
      <dgm:prSet presAssocID="{36592483-428B-4195-AC79-F3F8DB684A9E}" presName="parentTextArrow" presStyleLbl="node1" presStyleIdx="0" presStyleCnt="0"/>
      <dgm:spPr/>
    </dgm:pt>
    <dgm:pt modelId="{87FBCF95-A042-2B42-ACC4-C655026C2224}" type="pres">
      <dgm:prSet presAssocID="{36592483-428B-4195-AC79-F3F8DB684A9E}" presName="arrow" presStyleLbl="alignNode1" presStyleIdx="6" presStyleCnt="8" custScaleY="2000000"/>
      <dgm:spPr/>
    </dgm:pt>
    <dgm:pt modelId="{9A13BB16-2AB8-6F4B-B6FE-998FEB4FBDA4}" type="pres">
      <dgm:prSet presAssocID="{36592483-428B-4195-AC79-F3F8DB684A9E}" presName="descendantArrow" presStyleLbl="bgAccFollowNode1" presStyleIdx="6" presStyleCnt="8" custScaleY="2000000"/>
      <dgm:spPr/>
    </dgm:pt>
    <dgm:pt modelId="{EE255ECB-3180-2245-86C8-F02B7F316585}" type="pres">
      <dgm:prSet presAssocID="{E8C578CD-F77D-4171-9E1F-C2A72BCDD79F}" presName="sp" presStyleCnt="0"/>
      <dgm:spPr/>
    </dgm:pt>
    <dgm:pt modelId="{0400AA99-493E-6F40-B6DA-D4DB0BDA1965}" type="pres">
      <dgm:prSet presAssocID="{118F4F77-3F7D-449B-9AF9-C2FE4FF871E8}" presName="arrowAndChildren" presStyleCnt="0"/>
      <dgm:spPr/>
    </dgm:pt>
    <dgm:pt modelId="{496FDBDD-79D6-3944-BD36-509BDAA3CE8B}" type="pres">
      <dgm:prSet presAssocID="{118F4F77-3F7D-449B-9AF9-C2FE4FF871E8}" presName="parentTextArrow" presStyleLbl="node1" presStyleIdx="0" presStyleCnt="0"/>
      <dgm:spPr/>
    </dgm:pt>
    <dgm:pt modelId="{3DE94956-8171-544A-9ABC-A3050ACEDBC8}" type="pres">
      <dgm:prSet presAssocID="{118F4F77-3F7D-449B-9AF9-C2FE4FF871E8}" presName="arrow" presStyleLbl="alignNode1" presStyleIdx="7" presStyleCnt="8" custScaleY="2000000"/>
      <dgm:spPr/>
    </dgm:pt>
    <dgm:pt modelId="{DE7AD872-9076-894E-930B-7DF4742FF677}" type="pres">
      <dgm:prSet presAssocID="{118F4F77-3F7D-449B-9AF9-C2FE4FF871E8}" presName="descendantArrow" presStyleLbl="bgAccFollowNode1" presStyleIdx="7" presStyleCnt="8" custScaleY="2000000"/>
      <dgm:spPr/>
    </dgm:pt>
  </dgm:ptLst>
  <dgm:cxnLst>
    <dgm:cxn modelId="{CAE2CE0A-2A4D-CF40-9BFF-C0DDFF8BB077}" type="presOf" srcId="{36592483-428B-4195-AC79-F3F8DB684A9E}" destId="{E975221C-3FE5-9A49-8860-04371DF8EA1B}" srcOrd="0" destOrd="0" presId="urn:microsoft.com/office/officeart/2016/7/layout/VerticalDownArrowProcess"/>
    <dgm:cxn modelId="{D1BAA70F-D8DA-8348-9BB5-CCFDCD236AAB}" type="presOf" srcId="{118F4F77-3F7D-449B-9AF9-C2FE4FF871E8}" destId="{3DE94956-8171-544A-9ABC-A3050ACEDBC8}" srcOrd="1" destOrd="0" presId="urn:microsoft.com/office/officeart/2016/7/layout/VerticalDownArrowProcess"/>
    <dgm:cxn modelId="{9F94CE19-1E98-AD48-9A9B-F16EB06CFBE7}" type="presOf" srcId="{18F86E0F-242D-42E1-AB3C-2CB6FA263BE5}" destId="{9A11C9AC-E30F-BB48-9558-45B2E5B8E8F6}" srcOrd="0" destOrd="0" presId="urn:microsoft.com/office/officeart/2016/7/layout/VerticalDownArrowProcess"/>
    <dgm:cxn modelId="{3EF7AE1D-5B0D-DF43-906D-6B94397A3626}" type="presOf" srcId="{5B747BE7-764E-4D94-98C5-8591A0BB81CA}" destId="{DE7AD872-9076-894E-930B-7DF4742FF677}" srcOrd="0" destOrd="0" presId="urn:microsoft.com/office/officeart/2016/7/layout/VerticalDownArrowProcess"/>
    <dgm:cxn modelId="{791E5725-3ACD-4620-AA4F-3E8EF0F6BC43}" srcId="{7B9D49D3-29E5-4872-AA07-13FFF50ACBE1}" destId="{6750572F-FBDA-4C36-9F39-CB2E5C60BB35}" srcOrd="2" destOrd="0" parTransId="{7B899441-2058-42DD-AEB0-3D866B5633F8}" sibTransId="{F1605362-5099-47FA-AA15-86731C0F2F70}"/>
    <dgm:cxn modelId="{7050C027-E136-CD4F-BF56-965E4DA7B95C}" type="presOf" srcId="{60A3C617-07FC-4116-B77E-D9875F10A44E}" destId="{537ECADD-12C4-2940-98AD-E9C5A69D8177}" srcOrd="1" destOrd="0" presId="urn:microsoft.com/office/officeart/2016/7/layout/VerticalDownArrowProcess"/>
    <dgm:cxn modelId="{9BD82028-42FC-4CB7-8DB4-DF08F51AFEAF}" srcId="{AF255B0F-B777-4623-BBEE-3739FB3DDD7F}" destId="{D925C75B-D6AC-443D-B13F-645E5FC3D54A}" srcOrd="0" destOrd="0" parTransId="{78879ECF-E9E5-42E0-A050-E142C246861D}" sibTransId="{C441ACCB-B623-40CC-A3B5-A3ACDA57FF91}"/>
    <dgm:cxn modelId="{7BFFA536-D5E9-3849-AA54-A0E8CF81FF31}" type="presOf" srcId="{6DBE7C1D-90EF-4417-8C88-BB451682D342}" destId="{F8FCCDAD-F141-9748-9A50-75BDE7C94D18}" srcOrd="0" destOrd="0" presId="urn:microsoft.com/office/officeart/2016/7/layout/VerticalDownArrowProcess"/>
    <dgm:cxn modelId="{132A2A5D-1C3B-4CE1-AA9B-EA290B99719B}" srcId="{6750572F-FBDA-4C36-9F39-CB2E5C60BB35}" destId="{18F86E0F-242D-42E1-AB3C-2CB6FA263BE5}" srcOrd="0" destOrd="0" parTransId="{318DFA1A-7D45-4A0F-93B3-C0EDA62DBFF0}" sibTransId="{40D65635-FF8E-4A69-BF79-5764526E7730}"/>
    <dgm:cxn modelId="{8911F861-9CDA-AA4F-9395-C57DCC3A8B50}" type="presOf" srcId="{AD60CF61-966F-438B-97EC-32328F4D3026}" destId="{9A13BB16-2AB8-6F4B-B6FE-998FEB4FBDA4}" srcOrd="0" destOrd="0" presId="urn:microsoft.com/office/officeart/2016/7/layout/VerticalDownArrowProcess"/>
    <dgm:cxn modelId="{4E874743-B780-5942-AFD8-9C7F0582D525}" type="presOf" srcId="{60A3C617-07FC-4116-B77E-D9875F10A44E}" destId="{D1F244C3-CEFD-784C-89C0-BEDBCEB47503}" srcOrd="0" destOrd="0" presId="urn:microsoft.com/office/officeart/2016/7/layout/VerticalDownArrowProcess"/>
    <dgm:cxn modelId="{86072644-0BA2-4846-B7C2-A3BA35972D22}" type="presOf" srcId="{6750572F-FBDA-4C36-9F39-CB2E5C60BB35}" destId="{C1A6DC92-4BB3-1846-83EA-2C299676BF80}" srcOrd="1" destOrd="0" presId="urn:microsoft.com/office/officeart/2016/7/layout/VerticalDownArrowProcess"/>
    <dgm:cxn modelId="{AC7BCA44-B9B5-CF40-B2B4-7F923D5754B5}" type="presOf" srcId="{63C8580E-EFDD-4041-B8A3-C788EF76290C}" destId="{4346F2EB-F698-3C4F-BC1E-942EC7D4501A}" srcOrd="0" destOrd="0" presId="urn:microsoft.com/office/officeart/2016/7/layout/VerticalDownArrowProcess"/>
    <dgm:cxn modelId="{7C34A846-DE6F-294C-8031-768A6AA2DC9A}" type="presOf" srcId="{F9741D1F-74E3-4E99-8096-29732B26AB17}" destId="{70CD6D6D-D29F-8640-96FA-275FCF501E01}" srcOrd="0" destOrd="0" presId="urn:microsoft.com/office/officeart/2016/7/layout/VerticalDownArrowProcess"/>
    <dgm:cxn modelId="{B6D45B47-E701-7249-AEFD-34149981A92F}" type="presOf" srcId="{6750572F-FBDA-4C36-9F39-CB2E5C60BB35}" destId="{16284FA1-FA23-684A-8544-896021BF5661}" srcOrd="0" destOrd="0" presId="urn:microsoft.com/office/officeart/2016/7/layout/VerticalDownArrowProcess"/>
    <dgm:cxn modelId="{C21B8349-F462-A348-9977-91A670B6C4DB}" type="presOf" srcId="{59CFBEFC-BE58-467D-BB59-071E6B1990F4}" destId="{F53E9DC0-F61A-7548-BF2A-384926AA5331}" srcOrd="0" destOrd="0" presId="urn:microsoft.com/office/officeart/2016/7/layout/VerticalDownArrowProcess"/>
    <dgm:cxn modelId="{02A7B859-7E99-4E8A-9E6A-83C3CF6E4F34}" srcId="{7B9D49D3-29E5-4872-AA07-13FFF50ACBE1}" destId="{18474BED-B0D1-4C6A-9EB5-E18009AF03A1}" srcOrd="6" destOrd="0" parTransId="{EADE35D2-C16A-447C-99F5-B55DDACB3BE4}" sibTransId="{8BAE760E-B63F-47FB-9469-94DB80FC2195}"/>
    <dgm:cxn modelId="{828D2483-93D2-B64F-8A10-350A6471849A}" type="presOf" srcId="{DFCE4BF8-EF09-4C4D-8417-5915262C38DC}" destId="{2181C7C0-6DC9-6F4F-8231-F2369E8CF90D}" srcOrd="0" destOrd="0" presId="urn:microsoft.com/office/officeart/2016/7/layout/VerticalDownArrowProcess"/>
    <dgm:cxn modelId="{C7DAB684-2077-CA47-BFD8-5FB3AEFF5548}" type="presOf" srcId="{399F2999-23DA-400E-9D6C-8E1F64534183}" destId="{6D05FA40-4733-8348-8FC5-2A78D3046C68}" srcOrd="1" destOrd="0" presId="urn:microsoft.com/office/officeart/2016/7/layout/VerticalDownArrowProcess"/>
    <dgm:cxn modelId="{CCB37687-E82A-446E-9548-13AEBB216389}" srcId="{F9741D1F-74E3-4E99-8096-29732B26AB17}" destId="{63C8580E-EFDD-4041-B8A3-C788EF76290C}" srcOrd="0" destOrd="0" parTransId="{843A22C0-4F70-4C08-9A39-F9111CC56E55}" sibTransId="{557A57D0-6AB0-4039-A842-26B147976581}"/>
    <dgm:cxn modelId="{225F9E97-3074-E444-BE91-F60AE158A213}" type="presOf" srcId="{AF255B0F-B777-4623-BBEE-3739FB3DDD7F}" destId="{F9B10ED1-0512-4541-AD18-74C4A1C55A74}" srcOrd="0" destOrd="0" presId="urn:microsoft.com/office/officeart/2016/7/layout/VerticalDownArrowProcess"/>
    <dgm:cxn modelId="{2E38A798-209B-764E-B50F-1A00A1AA2584}" type="presOf" srcId="{D925C75B-D6AC-443D-B13F-645E5FC3D54A}" destId="{ECC8192D-B998-7640-9F84-CEA0EBE5B313}" srcOrd="0" destOrd="0" presId="urn:microsoft.com/office/officeart/2016/7/layout/VerticalDownArrowProcess"/>
    <dgm:cxn modelId="{5978449A-7B7F-42E9-822D-BA2DC869F6EB}" srcId="{118F4F77-3F7D-449B-9AF9-C2FE4FF871E8}" destId="{5B747BE7-764E-4D94-98C5-8591A0BB81CA}" srcOrd="0" destOrd="0" parTransId="{33B4B385-8B1C-4567-A018-9EFBF033C43F}" sibTransId="{772B6C5F-814D-44F7-B44A-7B585544DC65}"/>
    <dgm:cxn modelId="{EDD0269E-01FA-5340-92FB-BC231602E0A7}" type="presOf" srcId="{36592483-428B-4195-AC79-F3F8DB684A9E}" destId="{87FBCF95-A042-2B42-ACC4-C655026C2224}" srcOrd="1" destOrd="0" presId="urn:microsoft.com/office/officeart/2016/7/layout/VerticalDownArrowProcess"/>
    <dgm:cxn modelId="{F0863DA5-72EB-DE4A-9F47-345D833C8C13}" type="presOf" srcId="{399F2999-23DA-400E-9D6C-8E1F64534183}" destId="{D064E3E0-FFD2-8544-97ED-C6102ABA551D}" srcOrd="0" destOrd="0" presId="urn:microsoft.com/office/officeart/2016/7/layout/VerticalDownArrowProcess"/>
    <dgm:cxn modelId="{0C447AA5-0CF3-D947-AC66-58F31EC31AE2}" type="presOf" srcId="{118F4F77-3F7D-449B-9AF9-C2FE4FF871E8}" destId="{496FDBDD-79D6-3944-BD36-509BDAA3CE8B}" srcOrd="0" destOrd="0" presId="urn:microsoft.com/office/officeart/2016/7/layout/VerticalDownArrowProcess"/>
    <dgm:cxn modelId="{9EF2A1A6-0DE9-44D1-957B-87BB941E224D}" srcId="{399F2999-23DA-400E-9D6C-8E1F64534183}" destId="{59CFBEFC-BE58-467D-BB59-071E6B1990F4}" srcOrd="0" destOrd="0" parTransId="{54ADF54B-6791-4A1C-93AB-69C975AF9C02}" sibTransId="{16AEFB2F-69B6-4513-A314-F3EF33CD50F7}"/>
    <dgm:cxn modelId="{017A74A7-103B-42AC-BA36-4BEF9E886A3E}" srcId="{7B9D49D3-29E5-4872-AA07-13FFF50ACBE1}" destId="{399F2999-23DA-400E-9D6C-8E1F64534183}" srcOrd="5" destOrd="0" parTransId="{0F1500ED-9BCA-4E97-BAF4-FC2F7E521FB4}" sibTransId="{16ED64C1-4CF5-483A-80EC-5CAF7B7A82F6}"/>
    <dgm:cxn modelId="{FDC21FB2-CF05-7641-91A7-83A4D4AAACE6}" type="presOf" srcId="{7B9D49D3-29E5-4872-AA07-13FFF50ACBE1}" destId="{0FBF07A3-6BB4-324D-9B40-17CAEF23E634}" srcOrd="0" destOrd="0" presId="urn:microsoft.com/office/officeart/2016/7/layout/VerticalDownArrowProcess"/>
    <dgm:cxn modelId="{4885A8B4-0013-1445-990B-09E274040147}" type="presOf" srcId="{18474BED-B0D1-4C6A-9EB5-E18009AF03A1}" destId="{BFA2F609-4AEE-E44E-958F-60E2C65268CA}" srcOrd="1" destOrd="0" presId="urn:microsoft.com/office/officeart/2016/7/layout/VerticalDownArrowProcess"/>
    <dgm:cxn modelId="{6AFF6ABB-30A2-434A-B760-83DCBF645E48}" srcId="{18474BED-B0D1-4C6A-9EB5-E18009AF03A1}" destId="{6DBE7C1D-90EF-4417-8C88-BB451682D342}" srcOrd="0" destOrd="0" parTransId="{7E3CCF41-7922-4C3D-B672-05D83B8E6CD0}" sibTransId="{1F519E88-3B6B-4F9C-BE98-35F71DB50907}"/>
    <dgm:cxn modelId="{D482CABF-8887-4A6E-819D-15818B00388A}" srcId="{7B9D49D3-29E5-4872-AA07-13FFF50ACBE1}" destId="{AF255B0F-B777-4623-BBEE-3739FB3DDD7F}" srcOrd="4" destOrd="0" parTransId="{23152421-AD00-4FED-B9E7-FDF011522227}" sibTransId="{EA18FF4A-ED47-4B5C-BB96-B02B783AF66F}"/>
    <dgm:cxn modelId="{E67901C5-63BF-45BA-8D5F-C20EC6CB3B87}" srcId="{7B9D49D3-29E5-4872-AA07-13FFF50ACBE1}" destId="{36592483-428B-4195-AC79-F3F8DB684A9E}" srcOrd="1" destOrd="0" parTransId="{9F7F72B7-A197-471F-8AD0-502A60C886D3}" sibTransId="{20C67563-D6E2-4EB5-928D-8ACCFB38123C}"/>
    <dgm:cxn modelId="{B0C63DCE-C5D1-4EF5-A744-A9EE82408B5E}" srcId="{36592483-428B-4195-AC79-F3F8DB684A9E}" destId="{AD60CF61-966F-438B-97EC-32328F4D3026}" srcOrd="0" destOrd="0" parTransId="{B3B0B0A9-BB11-4549-97A4-9B25EF5E7DBE}" sibTransId="{878F7FB8-DC71-4139-BAF8-EF6F2224B06A}"/>
    <dgm:cxn modelId="{5C7921CF-985C-4B4B-BCA1-55D00A008408}" type="presOf" srcId="{18474BED-B0D1-4C6A-9EB5-E18009AF03A1}" destId="{BD816501-378B-314F-824F-6CADDBA38C12}" srcOrd="0" destOrd="0" presId="urn:microsoft.com/office/officeart/2016/7/layout/VerticalDownArrowProcess"/>
    <dgm:cxn modelId="{C60B93CF-015D-8A4D-9CFF-1A9C2EECEC86}" type="presOf" srcId="{AF255B0F-B777-4623-BBEE-3739FB3DDD7F}" destId="{F1721C39-2D72-614E-8110-1E98C7133945}" srcOrd="1" destOrd="0" presId="urn:microsoft.com/office/officeart/2016/7/layout/VerticalDownArrowProcess"/>
    <dgm:cxn modelId="{D81296D1-F0D9-4F30-A6A2-C7384F5FFE15}" srcId="{7B9D49D3-29E5-4872-AA07-13FFF50ACBE1}" destId="{60A3C617-07FC-4116-B77E-D9875F10A44E}" srcOrd="3" destOrd="0" parTransId="{C9373C92-E0F9-4B94-A3A8-A8AA0206BBDE}" sibTransId="{C1B9E6C4-262A-4310-B5FC-BAC2395E5586}"/>
    <dgm:cxn modelId="{20BF19D8-A83F-4F37-AD73-A876D34C77B7}" srcId="{7B9D49D3-29E5-4872-AA07-13FFF50ACBE1}" destId="{118F4F77-3F7D-449B-9AF9-C2FE4FF871E8}" srcOrd="0" destOrd="0" parTransId="{30A3B972-CDFE-4CD1-8BBE-A1BD92DBD592}" sibTransId="{E8C578CD-F77D-4171-9E1F-C2A72BCDD79F}"/>
    <dgm:cxn modelId="{F48482DE-0514-417E-9316-9A33DCA385F0}" srcId="{7B9D49D3-29E5-4872-AA07-13FFF50ACBE1}" destId="{F9741D1F-74E3-4E99-8096-29732B26AB17}" srcOrd="7" destOrd="0" parTransId="{DBC40F73-977C-421B-92EB-955C3D391A3C}" sibTransId="{757106D6-73E7-41E1-BF1B-89A3FEADB5B6}"/>
    <dgm:cxn modelId="{75952FFC-1C8B-4BE5-93CB-CB4C7F9B355C}" srcId="{60A3C617-07FC-4116-B77E-D9875F10A44E}" destId="{DFCE4BF8-EF09-4C4D-8417-5915262C38DC}" srcOrd="0" destOrd="0" parTransId="{C2F391F5-FA57-4985-96E1-A9AF73044F76}" sibTransId="{7404DE0F-6D7C-4E58-88B5-A6A9E8A6AC98}"/>
    <dgm:cxn modelId="{25FEFE2D-C400-F24D-B5DF-E96DC854DEE7}" type="presParOf" srcId="{0FBF07A3-6BB4-324D-9B40-17CAEF23E634}" destId="{FE662946-B1FC-A84C-8D50-78A9CFF1C013}" srcOrd="0" destOrd="0" presId="urn:microsoft.com/office/officeart/2016/7/layout/VerticalDownArrowProcess"/>
    <dgm:cxn modelId="{4071C893-4C3E-3A49-9CE9-753673E14A3A}" type="presParOf" srcId="{FE662946-B1FC-A84C-8D50-78A9CFF1C013}" destId="{70CD6D6D-D29F-8640-96FA-275FCF501E01}" srcOrd="0" destOrd="0" presId="urn:microsoft.com/office/officeart/2016/7/layout/VerticalDownArrowProcess"/>
    <dgm:cxn modelId="{7C0EC721-3808-9D45-A19E-C99B1607943B}" type="presParOf" srcId="{FE662946-B1FC-A84C-8D50-78A9CFF1C013}" destId="{4346F2EB-F698-3C4F-BC1E-942EC7D4501A}" srcOrd="1" destOrd="0" presId="urn:microsoft.com/office/officeart/2016/7/layout/VerticalDownArrowProcess"/>
    <dgm:cxn modelId="{4A3BE54B-5FF6-4E41-8C71-65E284B926C3}" type="presParOf" srcId="{0FBF07A3-6BB4-324D-9B40-17CAEF23E634}" destId="{1352FD26-8DD5-C341-BC75-2D22401B53F6}" srcOrd="1" destOrd="0" presId="urn:microsoft.com/office/officeart/2016/7/layout/VerticalDownArrowProcess"/>
    <dgm:cxn modelId="{75989898-E446-E641-B59A-55F568A98AF4}" type="presParOf" srcId="{0FBF07A3-6BB4-324D-9B40-17CAEF23E634}" destId="{67928098-A719-B144-8819-27E60A2F2504}" srcOrd="2" destOrd="0" presId="urn:microsoft.com/office/officeart/2016/7/layout/VerticalDownArrowProcess"/>
    <dgm:cxn modelId="{6F991B22-C9A0-2043-9B16-29CB40C97EEA}" type="presParOf" srcId="{67928098-A719-B144-8819-27E60A2F2504}" destId="{BD816501-378B-314F-824F-6CADDBA38C12}" srcOrd="0" destOrd="0" presId="urn:microsoft.com/office/officeart/2016/7/layout/VerticalDownArrowProcess"/>
    <dgm:cxn modelId="{FD1118B8-24B9-5248-BAD1-DCACC115DE8C}" type="presParOf" srcId="{67928098-A719-B144-8819-27E60A2F2504}" destId="{BFA2F609-4AEE-E44E-958F-60E2C65268CA}" srcOrd="1" destOrd="0" presId="urn:microsoft.com/office/officeart/2016/7/layout/VerticalDownArrowProcess"/>
    <dgm:cxn modelId="{AFEF13DD-5E89-434D-AFE8-85999D65E555}" type="presParOf" srcId="{67928098-A719-B144-8819-27E60A2F2504}" destId="{F8FCCDAD-F141-9748-9A50-75BDE7C94D18}" srcOrd="2" destOrd="0" presId="urn:microsoft.com/office/officeart/2016/7/layout/VerticalDownArrowProcess"/>
    <dgm:cxn modelId="{8ECC7D6D-EFB8-2C4D-B22E-B3FA63552410}" type="presParOf" srcId="{0FBF07A3-6BB4-324D-9B40-17CAEF23E634}" destId="{6CC6AF19-BF14-D943-BEF7-C49F721E7268}" srcOrd="3" destOrd="0" presId="urn:microsoft.com/office/officeart/2016/7/layout/VerticalDownArrowProcess"/>
    <dgm:cxn modelId="{E4AA1CD7-B721-2648-A245-96EC58F4E836}" type="presParOf" srcId="{0FBF07A3-6BB4-324D-9B40-17CAEF23E634}" destId="{963D2273-2B06-D24E-BC90-0EF32F3808A9}" srcOrd="4" destOrd="0" presId="urn:microsoft.com/office/officeart/2016/7/layout/VerticalDownArrowProcess"/>
    <dgm:cxn modelId="{76860CF9-FA0E-6149-9B98-EB86A9FCB4B3}" type="presParOf" srcId="{963D2273-2B06-D24E-BC90-0EF32F3808A9}" destId="{D064E3E0-FFD2-8544-97ED-C6102ABA551D}" srcOrd="0" destOrd="0" presId="urn:microsoft.com/office/officeart/2016/7/layout/VerticalDownArrowProcess"/>
    <dgm:cxn modelId="{4F7B5375-216F-874C-93BA-15B7933F54F3}" type="presParOf" srcId="{963D2273-2B06-D24E-BC90-0EF32F3808A9}" destId="{6D05FA40-4733-8348-8FC5-2A78D3046C68}" srcOrd="1" destOrd="0" presId="urn:microsoft.com/office/officeart/2016/7/layout/VerticalDownArrowProcess"/>
    <dgm:cxn modelId="{B020B6C4-6BA6-A540-B496-4E9258E0AEFD}" type="presParOf" srcId="{963D2273-2B06-D24E-BC90-0EF32F3808A9}" destId="{F53E9DC0-F61A-7548-BF2A-384926AA5331}" srcOrd="2" destOrd="0" presId="urn:microsoft.com/office/officeart/2016/7/layout/VerticalDownArrowProcess"/>
    <dgm:cxn modelId="{AFBB9635-5F3E-BB48-A741-6A5858F75DD7}" type="presParOf" srcId="{0FBF07A3-6BB4-324D-9B40-17CAEF23E634}" destId="{0189CB32-812B-F541-B7A0-0A9A716BA21C}" srcOrd="5" destOrd="0" presId="urn:microsoft.com/office/officeart/2016/7/layout/VerticalDownArrowProcess"/>
    <dgm:cxn modelId="{9E3FDF9E-0B9F-C446-93DB-9253283E2134}" type="presParOf" srcId="{0FBF07A3-6BB4-324D-9B40-17CAEF23E634}" destId="{9ED544B1-F886-4D4D-B0CD-B3CBCB4946D1}" srcOrd="6" destOrd="0" presId="urn:microsoft.com/office/officeart/2016/7/layout/VerticalDownArrowProcess"/>
    <dgm:cxn modelId="{AF0836B8-3775-CF44-B313-2D7E7B13B754}" type="presParOf" srcId="{9ED544B1-F886-4D4D-B0CD-B3CBCB4946D1}" destId="{F9B10ED1-0512-4541-AD18-74C4A1C55A74}" srcOrd="0" destOrd="0" presId="urn:microsoft.com/office/officeart/2016/7/layout/VerticalDownArrowProcess"/>
    <dgm:cxn modelId="{E57441E4-FE78-254A-BF51-22F68983A2D0}" type="presParOf" srcId="{9ED544B1-F886-4D4D-B0CD-B3CBCB4946D1}" destId="{F1721C39-2D72-614E-8110-1E98C7133945}" srcOrd="1" destOrd="0" presId="urn:microsoft.com/office/officeart/2016/7/layout/VerticalDownArrowProcess"/>
    <dgm:cxn modelId="{B94AD53D-E85D-4A4E-995A-208F17135EA4}" type="presParOf" srcId="{9ED544B1-F886-4D4D-B0CD-B3CBCB4946D1}" destId="{ECC8192D-B998-7640-9F84-CEA0EBE5B313}" srcOrd="2" destOrd="0" presId="urn:microsoft.com/office/officeart/2016/7/layout/VerticalDownArrowProcess"/>
    <dgm:cxn modelId="{B8F593AE-6AAC-5647-929F-7E86ECD5FB76}" type="presParOf" srcId="{0FBF07A3-6BB4-324D-9B40-17CAEF23E634}" destId="{40951BA3-70E8-BA42-962A-53582224EBDA}" srcOrd="7" destOrd="0" presId="urn:microsoft.com/office/officeart/2016/7/layout/VerticalDownArrowProcess"/>
    <dgm:cxn modelId="{63B806F3-8E63-6148-B032-3C2F3A77B5D5}" type="presParOf" srcId="{0FBF07A3-6BB4-324D-9B40-17CAEF23E634}" destId="{8DFC7587-83AA-F046-A69B-F3FDAB71EE34}" srcOrd="8" destOrd="0" presId="urn:microsoft.com/office/officeart/2016/7/layout/VerticalDownArrowProcess"/>
    <dgm:cxn modelId="{EB5FB426-9A3D-7D4F-A61A-B9235E04AADD}" type="presParOf" srcId="{8DFC7587-83AA-F046-A69B-F3FDAB71EE34}" destId="{D1F244C3-CEFD-784C-89C0-BEDBCEB47503}" srcOrd="0" destOrd="0" presId="urn:microsoft.com/office/officeart/2016/7/layout/VerticalDownArrowProcess"/>
    <dgm:cxn modelId="{CD2CD418-5C30-2C46-AF68-7205DD607E51}" type="presParOf" srcId="{8DFC7587-83AA-F046-A69B-F3FDAB71EE34}" destId="{537ECADD-12C4-2940-98AD-E9C5A69D8177}" srcOrd="1" destOrd="0" presId="urn:microsoft.com/office/officeart/2016/7/layout/VerticalDownArrowProcess"/>
    <dgm:cxn modelId="{4359FEEB-01BD-2745-A5D3-16F4B0AD7A25}" type="presParOf" srcId="{8DFC7587-83AA-F046-A69B-F3FDAB71EE34}" destId="{2181C7C0-6DC9-6F4F-8231-F2369E8CF90D}" srcOrd="2" destOrd="0" presId="urn:microsoft.com/office/officeart/2016/7/layout/VerticalDownArrowProcess"/>
    <dgm:cxn modelId="{D7BEA32E-C296-D34F-A12F-46696B0B6513}" type="presParOf" srcId="{0FBF07A3-6BB4-324D-9B40-17CAEF23E634}" destId="{042E079D-BA9C-A04F-B2A4-7CB863662086}" srcOrd="9" destOrd="0" presId="urn:microsoft.com/office/officeart/2016/7/layout/VerticalDownArrowProcess"/>
    <dgm:cxn modelId="{99D430C4-6EF2-3D4E-ACE9-4E63AADC1FCF}" type="presParOf" srcId="{0FBF07A3-6BB4-324D-9B40-17CAEF23E634}" destId="{924E30BD-9CBB-7B49-B15D-749F364EBE4F}" srcOrd="10" destOrd="0" presId="urn:microsoft.com/office/officeart/2016/7/layout/VerticalDownArrowProcess"/>
    <dgm:cxn modelId="{2BC7ACDD-855A-0E4B-8AA3-709939B0119B}" type="presParOf" srcId="{924E30BD-9CBB-7B49-B15D-749F364EBE4F}" destId="{16284FA1-FA23-684A-8544-896021BF5661}" srcOrd="0" destOrd="0" presId="urn:microsoft.com/office/officeart/2016/7/layout/VerticalDownArrowProcess"/>
    <dgm:cxn modelId="{23A4B9E1-4AC9-F24B-83E0-EA25B77E55D8}" type="presParOf" srcId="{924E30BD-9CBB-7B49-B15D-749F364EBE4F}" destId="{C1A6DC92-4BB3-1846-83EA-2C299676BF80}" srcOrd="1" destOrd="0" presId="urn:microsoft.com/office/officeart/2016/7/layout/VerticalDownArrowProcess"/>
    <dgm:cxn modelId="{7D3EAD7F-98DA-5C4F-A4F5-48BE0075603E}" type="presParOf" srcId="{924E30BD-9CBB-7B49-B15D-749F364EBE4F}" destId="{9A11C9AC-E30F-BB48-9558-45B2E5B8E8F6}" srcOrd="2" destOrd="0" presId="urn:microsoft.com/office/officeart/2016/7/layout/VerticalDownArrowProcess"/>
    <dgm:cxn modelId="{F927825E-EE09-B847-81F8-E02835781539}" type="presParOf" srcId="{0FBF07A3-6BB4-324D-9B40-17CAEF23E634}" destId="{FA7724DA-FA5C-AD45-A8D9-3E07D7BEC2D0}" srcOrd="11" destOrd="0" presId="urn:microsoft.com/office/officeart/2016/7/layout/VerticalDownArrowProcess"/>
    <dgm:cxn modelId="{189CD518-299F-5446-802E-BDF21382CCCD}" type="presParOf" srcId="{0FBF07A3-6BB4-324D-9B40-17CAEF23E634}" destId="{B9CE44F0-AEBC-3C49-9269-70276934A03C}" srcOrd="12" destOrd="0" presId="urn:microsoft.com/office/officeart/2016/7/layout/VerticalDownArrowProcess"/>
    <dgm:cxn modelId="{5904247E-D714-B446-AD0E-E536208A2407}" type="presParOf" srcId="{B9CE44F0-AEBC-3C49-9269-70276934A03C}" destId="{E975221C-3FE5-9A49-8860-04371DF8EA1B}" srcOrd="0" destOrd="0" presId="urn:microsoft.com/office/officeart/2016/7/layout/VerticalDownArrowProcess"/>
    <dgm:cxn modelId="{9884C1A8-4F67-A54E-9986-23B1FEBE635E}" type="presParOf" srcId="{B9CE44F0-AEBC-3C49-9269-70276934A03C}" destId="{87FBCF95-A042-2B42-ACC4-C655026C2224}" srcOrd="1" destOrd="0" presId="urn:microsoft.com/office/officeart/2016/7/layout/VerticalDownArrowProcess"/>
    <dgm:cxn modelId="{3D9ECBF0-4465-0542-A480-DDE58DF1A87B}" type="presParOf" srcId="{B9CE44F0-AEBC-3C49-9269-70276934A03C}" destId="{9A13BB16-2AB8-6F4B-B6FE-998FEB4FBDA4}" srcOrd="2" destOrd="0" presId="urn:microsoft.com/office/officeart/2016/7/layout/VerticalDownArrowProcess"/>
    <dgm:cxn modelId="{F5DEC5F2-A87D-BB4F-8E04-61359AF17C44}" type="presParOf" srcId="{0FBF07A3-6BB4-324D-9B40-17CAEF23E634}" destId="{EE255ECB-3180-2245-86C8-F02B7F316585}" srcOrd="13" destOrd="0" presId="urn:microsoft.com/office/officeart/2016/7/layout/VerticalDownArrowProcess"/>
    <dgm:cxn modelId="{09D0FADB-790E-1D4F-B349-51E7975A3320}" type="presParOf" srcId="{0FBF07A3-6BB4-324D-9B40-17CAEF23E634}" destId="{0400AA99-493E-6F40-B6DA-D4DB0BDA1965}" srcOrd="14" destOrd="0" presId="urn:microsoft.com/office/officeart/2016/7/layout/VerticalDownArrowProcess"/>
    <dgm:cxn modelId="{C2E942EC-493C-0349-9498-A3AAD145A4D8}" type="presParOf" srcId="{0400AA99-493E-6F40-B6DA-D4DB0BDA1965}" destId="{496FDBDD-79D6-3944-BD36-509BDAA3CE8B}" srcOrd="0" destOrd="0" presId="urn:microsoft.com/office/officeart/2016/7/layout/VerticalDownArrowProcess"/>
    <dgm:cxn modelId="{D28DC590-D374-7443-80CE-B9B67D021DF9}" type="presParOf" srcId="{0400AA99-493E-6F40-B6DA-D4DB0BDA1965}" destId="{3DE94956-8171-544A-9ABC-A3050ACEDBC8}" srcOrd="1" destOrd="0" presId="urn:microsoft.com/office/officeart/2016/7/layout/VerticalDownArrowProcess"/>
    <dgm:cxn modelId="{48CF245F-5BC8-DF46-A2E4-346567B8372D}" type="presParOf" srcId="{0400AA99-493E-6F40-B6DA-D4DB0BDA1965}" destId="{DE7AD872-9076-894E-930B-7DF4742FF677}"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B9D49D3-29E5-4872-AA07-13FFF50ACBE1}" type="doc">
      <dgm:prSet loTypeId="urn:microsoft.com/office/officeart/2016/7/layout/VerticalDownArrowProcess" loCatId="process" qsTypeId="urn:microsoft.com/office/officeart/2005/8/quickstyle/simple5" qsCatId="simple" csTypeId="urn:microsoft.com/office/officeart/2005/8/colors/colorful4" csCatId="colorful" phldr="1"/>
      <dgm:spPr/>
      <dgm:t>
        <a:bodyPr/>
        <a:lstStyle/>
        <a:p>
          <a:endParaRPr lang="en-US"/>
        </a:p>
      </dgm:t>
    </dgm:pt>
    <dgm:pt modelId="{118F4F77-3F7D-449B-9AF9-C2FE4FF871E8}">
      <dgm:prSet custT="1"/>
      <dgm:spPr/>
      <dgm:t>
        <a:bodyPr/>
        <a:lstStyle/>
        <a:p>
          <a:r>
            <a:rPr lang="en-US" sz="1400" dirty="0">
              <a:latin typeface="+mn-lt"/>
              <a:ea typeface="Avenir Next Condensed" charset="0"/>
              <a:cs typeface="Avenir Next Condensed" charset="0"/>
            </a:rPr>
            <a:t>Step 1 - Gather</a:t>
          </a:r>
        </a:p>
      </dgm:t>
    </dgm:pt>
    <dgm:pt modelId="{30A3B972-CDFE-4CD1-8BBE-A1BD92DBD592}" type="parTrans" cxnId="{20BF19D8-A83F-4F37-AD73-A876D34C77B7}">
      <dgm:prSet/>
      <dgm:spPr/>
      <dgm:t>
        <a:bodyPr/>
        <a:lstStyle/>
        <a:p>
          <a:endParaRPr lang="en-US"/>
        </a:p>
      </dgm:t>
    </dgm:pt>
    <dgm:pt modelId="{E8C578CD-F77D-4171-9E1F-C2A72BCDD79F}" type="sibTrans" cxnId="{20BF19D8-A83F-4F37-AD73-A876D34C77B7}">
      <dgm:prSet/>
      <dgm:spPr/>
      <dgm:t>
        <a:bodyPr/>
        <a:lstStyle/>
        <a:p>
          <a:endParaRPr lang="en-US"/>
        </a:p>
      </dgm:t>
    </dgm:pt>
    <dgm:pt modelId="{5B747BE7-764E-4D94-98C5-8591A0BB81CA}">
      <dgm:prSet custT="1"/>
      <dgm:spPr/>
      <dgm:t>
        <a:bodyPr/>
        <a:lstStyle/>
        <a:p>
          <a:r>
            <a:rPr lang="en-US" sz="1400" dirty="0">
              <a:latin typeface="+mn-lt"/>
              <a:ea typeface="Avenir Next Condensed" charset="0"/>
              <a:cs typeface="Avenir Next Condensed" charset="0"/>
            </a:rPr>
            <a:t>Gather appropriate materials.</a:t>
          </a:r>
        </a:p>
      </dgm:t>
    </dgm:pt>
    <dgm:pt modelId="{33B4B385-8B1C-4567-A018-9EFBF033C43F}" type="parTrans" cxnId="{5978449A-7B7F-42E9-822D-BA2DC869F6EB}">
      <dgm:prSet/>
      <dgm:spPr/>
      <dgm:t>
        <a:bodyPr/>
        <a:lstStyle/>
        <a:p>
          <a:endParaRPr lang="en-US"/>
        </a:p>
      </dgm:t>
    </dgm:pt>
    <dgm:pt modelId="{772B6C5F-814D-44F7-B44A-7B585544DC65}" type="sibTrans" cxnId="{5978449A-7B7F-42E9-822D-BA2DC869F6EB}">
      <dgm:prSet/>
      <dgm:spPr/>
      <dgm:t>
        <a:bodyPr/>
        <a:lstStyle/>
        <a:p>
          <a:endParaRPr lang="en-US"/>
        </a:p>
      </dgm:t>
    </dgm:pt>
    <dgm:pt modelId="{36592483-428B-4195-AC79-F3F8DB684A9E}">
      <dgm:prSet custT="1"/>
      <dgm:spPr/>
      <dgm:t>
        <a:bodyPr/>
        <a:lstStyle/>
        <a:p>
          <a:r>
            <a:rPr lang="en-US" sz="1400" dirty="0">
              <a:latin typeface="+mn-lt"/>
              <a:ea typeface="Avenir Next Condensed" charset="0"/>
              <a:cs typeface="Avenir Next Condensed" charset="0"/>
            </a:rPr>
            <a:t>Step 2 - Greet</a:t>
          </a:r>
        </a:p>
      </dgm:t>
    </dgm:pt>
    <dgm:pt modelId="{9F7F72B7-A197-471F-8AD0-502A60C886D3}" type="parTrans" cxnId="{E67901C5-63BF-45BA-8D5F-C20EC6CB3B87}">
      <dgm:prSet/>
      <dgm:spPr/>
      <dgm:t>
        <a:bodyPr/>
        <a:lstStyle/>
        <a:p>
          <a:endParaRPr lang="en-US"/>
        </a:p>
      </dgm:t>
    </dgm:pt>
    <dgm:pt modelId="{20C67563-D6E2-4EB5-928D-8ACCFB38123C}" type="sibTrans" cxnId="{E67901C5-63BF-45BA-8D5F-C20EC6CB3B87}">
      <dgm:prSet/>
      <dgm:spPr/>
      <dgm:t>
        <a:bodyPr/>
        <a:lstStyle/>
        <a:p>
          <a:endParaRPr lang="en-US"/>
        </a:p>
      </dgm:t>
    </dgm:pt>
    <dgm:pt modelId="{AD60CF61-966F-438B-97EC-32328F4D3026}">
      <dgm:prSet custT="1"/>
      <dgm:spPr/>
      <dgm:t>
        <a:bodyPr/>
        <a:lstStyle/>
        <a:p>
          <a:r>
            <a:rPr lang="en-US" sz="1400" dirty="0">
              <a:latin typeface="+mn-lt"/>
              <a:ea typeface="Avenir Next Condensed" charset="0"/>
              <a:cs typeface="Avenir Next Condensed" charset="0"/>
            </a:rPr>
            <a:t>Greet the caregiver, explain procedures, and ensure his/her comfort. If appropriate, complete consent procedures.</a:t>
          </a:r>
        </a:p>
      </dgm:t>
    </dgm:pt>
    <dgm:pt modelId="{B3B0B0A9-BB11-4549-97A4-9B25EF5E7DBE}" type="parTrans" cxnId="{B0C63DCE-C5D1-4EF5-A744-A9EE82408B5E}">
      <dgm:prSet/>
      <dgm:spPr/>
      <dgm:t>
        <a:bodyPr/>
        <a:lstStyle/>
        <a:p>
          <a:endParaRPr lang="en-US"/>
        </a:p>
      </dgm:t>
    </dgm:pt>
    <dgm:pt modelId="{878F7FB8-DC71-4139-BAF8-EF6F2224B06A}" type="sibTrans" cxnId="{B0C63DCE-C5D1-4EF5-A744-A9EE82408B5E}">
      <dgm:prSet/>
      <dgm:spPr/>
      <dgm:t>
        <a:bodyPr/>
        <a:lstStyle/>
        <a:p>
          <a:endParaRPr lang="en-US"/>
        </a:p>
      </dgm:t>
    </dgm:pt>
    <dgm:pt modelId="{6750572F-FBDA-4C36-9F39-CB2E5C60BB35}">
      <dgm:prSet custT="1"/>
      <dgm:spPr/>
      <dgm:t>
        <a:bodyPr/>
        <a:lstStyle/>
        <a:p>
          <a:r>
            <a:rPr lang="en-US" sz="1400" dirty="0">
              <a:latin typeface="+mn-lt"/>
              <a:ea typeface="Avenir Next Condensed" charset="0"/>
              <a:cs typeface="Avenir Next Condensed" charset="0"/>
            </a:rPr>
            <a:t>Step 3 - Answer</a:t>
          </a:r>
        </a:p>
      </dgm:t>
    </dgm:pt>
    <dgm:pt modelId="{7B899441-2058-42DD-AEB0-3D866B5633F8}" type="parTrans" cxnId="{791E5725-3ACD-4620-AA4F-3E8EF0F6BC43}">
      <dgm:prSet/>
      <dgm:spPr/>
      <dgm:t>
        <a:bodyPr/>
        <a:lstStyle/>
        <a:p>
          <a:endParaRPr lang="en-US"/>
        </a:p>
      </dgm:t>
    </dgm:pt>
    <dgm:pt modelId="{F1605362-5099-47FA-AA15-86731C0F2F70}" type="sibTrans" cxnId="{791E5725-3ACD-4620-AA4F-3E8EF0F6BC43}">
      <dgm:prSet/>
      <dgm:spPr/>
      <dgm:t>
        <a:bodyPr/>
        <a:lstStyle/>
        <a:p>
          <a:endParaRPr lang="en-US"/>
        </a:p>
      </dgm:t>
    </dgm:pt>
    <dgm:pt modelId="{18F86E0F-242D-42E1-AB3C-2CB6FA263BE5}">
      <dgm:prSet custT="1"/>
      <dgm:spPr/>
      <dgm:t>
        <a:bodyPr/>
        <a:lstStyle/>
        <a:p>
          <a:r>
            <a:rPr lang="en-US" sz="1400" dirty="0">
              <a:latin typeface="+mn-lt"/>
              <a:ea typeface="Avenir Next Condensed" charset="0"/>
              <a:cs typeface="Avenir Next Condensed" charset="0"/>
            </a:rPr>
            <a:t>Pause and make sure caregiver has time to ask questions. Answer all questions.</a:t>
          </a:r>
        </a:p>
      </dgm:t>
    </dgm:pt>
    <dgm:pt modelId="{318DFA1A-7D45-4A0F-93B3-C0EDA62DBFF0}" type="parTrans" cxnId="{132A2A5D-1C3B-4CE1-AA9B-EA290B99719B}">
      <dgm:prSet/>
      <dgm:spPr/>
      <dgm:t>
        <a:bodyPr/>
        <a:lstStyle/>
        <a:p>
          <a:endParaRPr lang="en-US"/>
        </a:p>
      </dgm:t>
    </dgm:pt>
    <dgm:pt modelId="{40D65635-FF8E-4A69-BF79-5764526E7730}" type="sibTrans" cxnId="{132A2A5D-1C3B-4CE1-AA9B-EA290B99719B}">
      <dgm:prSet/>
      <dgm:spPr/>
      <dgm:t>
        <a:bodyPr/>
        <a:lstStyle/>
        <a:p>
          <a:endParaRPr lang="en-US"/>
        </a:p>
      </dgm:t>
    </dgm:pt>
    <dgm:pt modelId="{60A3C617-07FC-4116-B77E-D9875F10A44E}">
      <dgm:prSet custT="1"/>
      <dgm:spPr/>
      <dgm:t>
        <a:bodyPr/>
        <a:lstStyle/>
        <a:p>
          <a:r>
            <a:rPr lang="en-US" sz="1400" dirty="0">
              <a:latin typeface="+mn-lt"/>
              <a:ea typeface="Avenir Next Condensed" charset="0"/>
              <a:cs typeface="Avenir Next Condensed" charset="0"/>
            </a:rPr>
            <a:t>Step 4 - Fill Information</a:t>
          </a:r>
        </a:p>
      </dgm:t>
    </dgm:pt>
    <dgm:pt modelId="{C9373C92-E0F9-4B94-A3A8-A8AA0206BBDE}" type="parTrans" cxnId="{D81296D1-F0D9-4F30-A6A2-C7384F5FFE15}">
      <dgm:prSet/>
      <dgm:spPr/>
      <dgm:t>
        <a:bodyPr/>
        <a:lstStyle/>
        <a:p>
          <a:endParaRPr lang="en-US"/>
        </a:p>
      </dgm:t>
    </dgm:pt>
    <dgm:pt modelId="{C1B9E6C4-262A-4310-B5FC-BAC2395E5586}" type="sibTrans" cxnId="{D81296D1-F0D9-4F30-A6A2-C7384F5FFE15}">
      <dgm:prSet/>
      <dgm:spPr/>
      <dgm:t>
        <a:bodyPr/>
        <a:lstStyle/>
        <a:p>
          <a:endParaRPr lang="en-US"/>
        </a:p>
      </dgm:t>
    </dgm:pt>
    <dgm:pt modelId="{DFCE4BF8-EF09-4C4D-8417-5915262C38DC}">
      <dgm:prSet custT="1"/>
      <dgm:spPr/>
      <dgm:t>
        <a:bodyPr/>
        <a:lstStyle/>
        <a:p>
          <a:r>
            <a:rPr lang="en-US" sz="1400">
              <a:latin typeface="+mn-lt"/>
              <a:ea typeface="Avenir Next Condensed" charset="0"/>
              <a:cs typeface="Avenir Next Condensed" charset="0"/>
            </a:rPr>
            <a:t>Record the date, participant ID number, and any other relevant information on the response form.</a:t>
          </a:r>
        </a:p>
      </dgm:t>
    </dgm:pt>
    <dgm:pt modelId="{C2F391F5-FA57-4985-96E1-A9AF73044F76}" type="parTrans" cxnId="{75952FFC-1C8B-4BE5-93CB-CB4C7F9B355C}">
      <dgm:prSet/>
      <dgm:spPr/>
      <dgm:t>
        <a:bodyPr/>
        <a:lstStyle/>
        <a:p>
          <a:endParaRPr lang="en-US"/>
        </a:p>
      </dgm:t>
    </dgm:pt>
    <dgm:pt modelId="{7404DE0F-6D7C-4E58-88B5-A6A9E8A6AC98}" type="sibTrans" cxnId="{75952FFC-1C8B-4BE5-93CB-CB4C7F9B355C}">
      <dgm:prSet/>
      <dgm:spPr/>
      <dgm:t>
        <a:bodyPr/>
        <a:lstStyle/>
        <a:p>
          <a:endParaRPr lang="en-US"/>
        </a:p>
      </dgm:t>
    </dgm:pt>
    <dgm:pt modelId="{AF255B0F-B777-4623-BBEE-3739FB3DDD7F}">
      <dgm:prSet custT="1"/>
      <dgm:spPr>
        <a:ln w="28575">
          <a:solidFill>
            <a:srgbClr val="FFFF00"/>
          </a:solidFill>
        </a:ln>
      </dgm:spPr>
      <dgm:t>
        <a:bodyPr/>
        <a:lstStyle/>
        <a:p>
          <a:r>
            <a:rPr lang="en-US" sz="1400" dirty="0">
              <a:latin typeface="+mn-lt"/>
              <a:ea typeface="Avenir Next Condensed" charset="0"/>
              <a:cs typeface="Avenir Next Condensed" charset="0"/>
            </a:rPr>
            <a:t>Step 5 - Confirm Age</a:t>
          </a:r>
        </a:p>
      </dgm:t>
    </dgm:pt>
    <dgm:pt modelId="{23152421-AD00-4FED-B9E7-FDF011522227}" type="parTrans" cxnId="{D482CABF-8887-4A6E-819D-15818B00388A}">
      <dgm:prSet/>
      <dgm:spPr/>
      <dgm:t>
        <a:bodyPr/>
        <a:lstStyle/>
        <a:p>
          <a:endParaRPr lang="en-US"/>
        </a:p>
      </dgm:t>
    </dgm:pt>
    <dgm:pt modelId="{EA18FF4A-ED47-4B5C-BB96-B02B783AF66F}" type="sibTrans" cxnId="{D482CABF-8887-4A6E-819D-15818B00388A}">
      <dgm:prSet/>
      <dgm:spPr/>
      <dgm:t>
        <a:bodyPr/>
        <a:lstStyle/>
        <a:p>
          <a:endParaRPr lang="en-US"/>
        </a:p>
      </dgm:t>
    </dgm:pt>
    <dgm:pt modelId="{D925C75B-D6AC-443D-B13F-645E5FC3D54A}">
      <dgm:prSet custT="1"/>
      <dgm:spPr>
        <a:ln w="28575">
          <a:solidFill>
            <a:srgbClr val="FFFF00">
              <a:alpha val="90000"/>
            </a:srgbClr>
          </a:solidFill>
        </a:ln>
      </dgm:spPr>
      <dgm:t>
        <a:bodyPr/>
        <a:lstStyle/>
        <a:p>
          <a:r>
            <a:rPr lang="en-US" sz="1400" dirty="0">
              <a:latin typeface="+mn-lt"/>
              <a:ea typeface="Avenir Next Condensed" charset="0"/>
              <a:cs typeface="Avenir Next Condensed" charset="0"/>
            </a:rPr>
            <a:t>Confirm the child’s age and date of birth.  Select appropriate set of items for administration based on age rules.</a:t>
          </a:r>
        </a:p>
      </dgm:t>
    </dgm:pt>
    <dgm:pt modelId="{78879ECF-E9E5-42E0-A050-E142C246861D}" type="parTrans" cxnId="{9BD82028-42FC-4CB7-8DB4-DF08F51AFEAF}">
      <dgm:prSet/>
      <dgm:spPr/>
      <dgm:t>
        <a:bodyPr/>
        <a:lstStyle/>
        <a:p>
          <a:endParaRPr lang="en-US"/>
        </a:p>
      </dgm:t>
    </dgm:pt>
    <dgm:pt modelId="{C441ACCB-B623-40CC-A3B5-A3ACDA57FF91}" type="sibTrans" cxnId="{9BD82028-42FC-4CB7-8DB4-DF08F51AFEAF}">
      <dgm:prSet/>
      <dgm:spPr/>
      <dgm:t>
        <a:bodyPr/>
        <a:lstStyle/>
        <a:p>
          <a:endParaRPr lang="en-US"/>
        </a:p>
      </dgm:t>
    </dgm:pt>
    <dgm:pt modelId="{399F2999-23DA-400E-9D6C-8E1F64534183}">
      <dgm:prSet custT="1"/>
      <dgm:spPr/>
      <dgm:t>
        <a:bodyPr/>
        <a:lstStyle/>
        <a:p>
          <a:r>
            <a:rPr lang="en-US" sz="1400" dirty="0">
              <a:latin typeface="+mn-lt"/>
              <a:ea typeface="Avenir Next Condensed" charset="0"/>
              <a:cs typeface="Avenir Next Condensed" charset="0"/>
            </a:rPr>
            <a:t>Step 6 - Read Instructions</a:t>
          </a:r>
        </a:p>
      </dgm:t>
    </dgm:pt>
    <dgm:pt modelId="{0F1500ED-9BCA-4E97-BAF4-FC2F7E521FB4}" type="parTrans" cxnId="{017A74A7-103B-42AC-BA36-4BEF9E886A3E}">
      <dgm:prSet/>
      <dgm:spPr/>
      <dgm:t>
        <a:bodyPr/>
        <a:lstStyle/>
        <a:p>
          <a:endParaRPr lang="en-US"/>
        </a:p>
      </dgm:t>
    </dgm:pt>
    <dgm:pt modelId="{16ED64C1-4CF5-483A-80EC-5CAF7B7A82F6}" type="sibTrans" cxnId="{017A74A7-103B-42AC-BA36-4BEF9E886A3E}">
      <dgm:prSet/>
      <dgm:spPr/>
      <dgm:t>
        <a:bodyPr/>
        <a:lstStyle/>
        <a:p>
          <a:endParaRPr lang="en-US"/>
        </a:p>
      </dgm:t>
    </dgm:pt>
    <dgm:pt modelId="{59CFBEFC-BE58-467D-BB59-071E6B1990F4}">
      <dgm:prSet custT="1"/>
      <dgm:spPr/>
      <dgm:t>
        <a:bodyPr/>
        <a:lstStyle/>
        <a:p>
          <a:r>
            <a:rPr lang="en-US" sz="1400" dirty="0">
              <a:latin typeface="+mn-lt"/>
              <a:ea typeface="Avenir Next Condensed" charset="0"/>
              <a:cs typeface="Avenir Next Condensed" charset="0"/>
            </a:rPr>
            <a:t>Read the instruction prompt exactly as written.</a:t>
          </a:r>
        </a:p>
      </dgm:t>
    </dgm:pt>
    <dgm:pt modelId="{54ADF54B-6791-4A1C-93AB-69C975AF9C02}" type="parTrans" cxnId="{9EF2A1A6-0DE9-44D1-957B-87BB941E224D}">
      <dgm:prSet/>
      <dgm:spPr/>
      <dgm:t>
        <a:bodyPr/>
        <a:lstStyle/>
        <a:p>
          <a:endParaRPr lang="en-US"/>
        </a:p>
      </dgm:t>
    </dgm:pt>
    <dgm:pt modelId="{16AEFB2F-69B6-4513-A314-F3EF33CD50F7}" type="sibTrans" cxnId="{9EF2A1A6-0DE9-44D1-957B-87BB941E224D}">
      <dgm:prSet/>
      <dgm:spPr/>
      <dgm:t>
        <a:bodyPr/>
        <a:lstStyle/>
        <a:p>
          <a:endParaRPr lang="en-US"/>
        </a:p>
      </dgm:t>
    </dgm:pt>
    <dgm:pt modelId="{18474BED-B0D1-4C6A-9EB5-E18009AF03A1}">
      <dgm:prSet custT="1"/>
      <dgm:spPr/>
      <dgm:t>
        <a:bodyPr/>
        <a:lstStyle/>
        <a:p>
          <a:r>
            <a:rPr lang="en-US" sz="1400" dirty="0">
              <a:latin typeface="+mn-lt"/>
              <a:ea typeface="Avenir Next Condensed" charset="0"/>
              <a:cs typeface="Avenir Next Condensed" charset="0"/>
            </a:rPr>
            <a:t>Step 7 - Record</a:t>
          </a:r>
        </a:p>
      </dgm:t>
    </dgm:pt>
    <dgm:pt modelId="{EADE35D2-C16A-447C-99F5-B55DDACB3BE4}" type="parTrans" cxnId="{02A7B859-7E99-4E8A-9E6A-83C3CF6E4F34}">
      <dgm:prSet/>
      <dgm:spPr/>
      <dgm:t>
        <a:bodyPr/>
        <a:lstStyle/>
        <a:p>
          <a:endParaRPr lang="en-US"/>
        </a:p>
      </dgm:t>
    </dgm:pt>
    <dgm:pt modelId="{8BAE760E-B63F-47FB-9469-94DB80FC2195}" type="sibTrans" cxnId="{02A7B859-7E99-4E8A-9E6A-83C3CF6E4F34}">
      <dgm:prSet/>
      <dgm:spPr/>
      <dgm:t>
        <a:bodyPr/>
        <a:lstStyle/>
        <a:p>
          <a:endParaRPr lang="en-US"/>
        </a:p>
      </dgm:t>
    </dgm:pt>
    <dgm:pt modelId="{6DBE7C1D-90EF-4417-8C88-BB451682D342}">
      <dgm:prSet custT="1"/>
      <dgm:spPr/>
      <dgm:t>
        <a:bodyPr/>
        <a:lstStyle/>
        <a:p>
          <a:r>
            <a:rPr lang="en-US" sz="1400" dirty="0">
              <a:latin typeface="+mn-lt"/>
              <a:ea typeface="Avenir Next Condensed" charset="0"/>
              <a:cs typeface="Avenir Next Condensed" charset="0"/>
            </a:rPr>
            <a:t>Beginning at the appropriate item for the child’s age, administer each item in order, exactly as written, and record caregiver responses.  </a:t>
          </a:r>
        </a:p>
      </dgm:t>
    </dgm:pt>
    <dgm:pt modelId="{7E3CCF41-7922-4C3D-B672-05D83B8E6CD0}" type="parTrans" cxnId="{6AFF6ABB-30A2-434A-B760-83DCBF645E48}">
      <dgm:prSet/>
      <dgm:spPr/>
      <dgm:t>
        <a:bodyPr/>
        <a:lstStyle/>
        <a:p>
          <a:endParaRPr lang="en-US"/>
        </a:p>
      </dgm:t>
    </dgm:pt>
    <dgm:pt modelId="{1F519E88-3B6B-4F9C-BE98-35F71DB50907}" type="sibTrans" cxnId="{6AFF6ABB-30A2-434A-B760-83DCBF645E48}">
      <dgm:prSet/>
      <dgm:spPr/>
      <dgm:t>
        <a:bodyPr/>
        <a:lstStyle/>
        <a:p>
          <a:endParaRPr lang="en-US"/>
        </a:p>
      </dgm:t>
    </dgm:pt>
    <dgm:pt modelId="{F9741D1F-74E3-4E99-8096-29732B26AB17}">
      <dgm:prSet custT="1"/>
      <dgm:spPr/>
      <dgm:t>
        <a:bodyPr/>
        <a:lstStyle/>
        <a:p>
          <a:r>
            <a:rPr lang="en-US" sz="1400" dirty="0">
              <a:latin typeface="+mn-lt"/>
              <a:ea typeface="Avenir Next Condensed" charset="0"/>
              <a:cs typeface="Avenir Next Condensed" charset="0"/>
            </a:rPr>
            <a:t>Step 8 - Review</a:t>
          </a:r>
        </a:p>
      </dgm:t>
    </dgm:pt>
    <dgm:pt modelId="{DBC40F73-977C-421B-92EB-955C3D391A3C}" type="parTrans" cxnId="{F48482DE-0514-417E-9316-9A33DCA385F0}">
      <dgm:prSet/>
      <dgm:spPr/>
      <dgm:t>
        <a:bodyPr/>
        <a:lstStyle/>
        <a:p>
          <a:endParaRPr lang="en-US"/>
        </a:p>
      </dgm:t>
    </dgm:pt>
    <dgm:pt modelId="{757106D6-73E7-41E1-BF1B-89A3FEADB5B6}" type="sibTrans" cxnId="{F48482DE-0514-417E-9316-9A33DCA385F0}">
      <dgm:prSet/>
      <dgm:spPr/>
      <dgm:t>
        <a:bodyPr/>
        <a:lstStyle/>
        <a:p>
          <a:endParaRPr lang="en-US"/>
        </a:p>
      </dgm:t>
    </dgm:pt>
    <dgm:pt modelId="{63C8580E-EFDD-4041-B8A3-C788EF76290C}">
      <dgm:prSet custT="1"/>
      <dgm:spPr/>
      <dgm:t>
        <a:bodyPr/>
        <a:lstStyle/>
        <a:p>
          <a:r>
            <a:rPr lang="en-US" sz="1400" dirty="0">
              <a:latin typeface="+mn-lt"/>
              <a:ea typeface="Avenir Next Condensed" charset="0"/>
              <a:cs typeface="Avenir Next Condensed" charset="0"/>
            </a:rPr>
            <a:t>Check all items have been completed and thank the caregiver for his/her participation.</a:t>
          </a:r>
        </a:p>
      </dgm:t>
    </dgm:pt>
    <dgm:pt modelId="{843A22C0-4F70-4C08-9A39-F9111CC56E55}" type="parTrans" cxnId="{CCB37687-E82A-446E-9548-13AEBB216389}">
      <dgm:prSet/>
      <dgm:spPr/>
      <dgm:t>
        <a:bodyPr/>
        <a:lstStyle/>
        <a:p>
          <a:endParaRPr lang="en-US"/>
        </a:p>
      </dgm:t>
    </dgm:pt>
    <dgm:pt modelId="{557A57D0-6AB0-4039-A842-26B147976581}" type="sibTrans" cxnId="{CCB37687-E82A-446E-9548-13AEBB216389}">
      <dgm:prSet/>
      <dgm:spPr/>
      <dgm:t>
        <a:bodyPr/>
        <a:lstStyle/>
        <a:p>
          <a:endParaRPr lang="en-US"/>
        </a:p>
      </dgm:t>
    </dgm:pt>
    <dgm:pt modelId="{0FBF07A3-6BB4-324D-9B40-17CAEF23E634}" type="pres">
      <dgm:prSet presAssocID="{7B9D49D3-29E5-4872-AA07-13FFF50ACBE1}" presName="Name0" presStyleCnt="0">
        <dgm:presLayoutVars>
          <dgm:dir/>
          <dgm:animLvl val="lvl"/>
          <dgm:resizeHandles val="exact"/>
        </dgm:presLayoutVars>
      </dgm:prSet>
      <dgm:spPr/>
    </dgm:pt>
    <dgm:pt modelId="{FE662946-B1FC-A84C-8D50-78A9CFF1C013}" type="pres">
      <dgm:prSet presAssocID="{F9741D1F-74E3-4E99-8096-29732B26AB17}" presName="boxAndChildren" presStyleCnt="0"/>
      <dgm:spPr/>
    </dgm:pt>
    <dgm:pt modelId="{70CD6D6D-D29F-8640-96FA-275FCF501E01}" type="pres">
      <dgm:prSet presAssocID="{F9741D1F-74E3-4E99-8096-29732B26AB17}" presName="parentTextBox" presStyleLbl="alignNode1" presStyleIdx="0" presStyleCnt="8" custScaleY="2000000"/>
      <dgm:spPr/>
    </dgm:pt>
    <dgm:pt modelId="{4346F2EB-F698-3C4F-BC1E-942EC7D4501A}" type="pres">
      <dgm:prSet presAssocID="{F9741D1F-74E3-4E99-8096-29732B26AB17}" presName="descendantBox" presStyleLbl="bgAccFollowNode1" presStyleIdx="0" presStyleCnt="8" custScaleY="2000000"/>
      <dgm:spPr/>
    </dgm:pt>
    <dgm:pt modelId="{1352FD26-8DD5-C341-BC75-2D22401B53F6}" type="pres">
      <dgm:prSet presAssocID="{8BAE760E-B63F-47FB-9469-94DB80FC2195}" presName="sp" presStyleCnt="0"/>
      <dgm:spPr/>
    </dgm:pt>
    <dgm:pt modelId="{67928098-A719-B144-8819-27E60A2F2504}" type="pres">
      <dgm:prSet presAssocID="{18474BED-B0D1-4C6A-9EB5-E18009AF03A1}" presName="arrowAndChildren" presStyleCnt="0"/>
      <dgm:spPr/>
    </dgm:pt>
    <dgm:pt modelId="{BD816501-378B-314F-824F-6CADDBA38C12}" type="pres">
      <dgm:prSet presAssocID="{18474BED-B0D1-4C6A-9EB5-E18009AF03A1}" presName="parentTextArrow" presStyleLbl="node1" presStyleIdx="0" presStyleCnt="0"/>
      <dgm:spPr/>
    </dgm:pt>
    <dgm:pt modelId="{BFA2F609-4AEE-E44E-958F-60E2C65268CA}" type="pres">
      <dgm:prSet presAssocID="{18474BED-B0D1-4C6A-9EB5-E18009AF03A1}" presName="arrow" presStyleLbl="alignNode1" presStyleIdx="1" presStyleCnt="8" custScaleY="2000000"/>
      <dgm:spPr/>
    </dgm:pt>
    <dgm:pt modelId="{F8FCCDAD-F141-9748-9A50-75BDE7C94D18}" type="pres">
      <dgm:prSet presAssocID="{18474BED-B0D1-4C6A-9EB5-E18009AF03A1}" presName="descendantArrow" presStyleLbl="bgAccFollowNode1" presStyleIdx="1" presStyleCnt="8" custScaleY="2000000"/>
      <dgm:spPr/>
    </dgm:pt>
    <dgm:pt modelId="{6CC6AF19-BF14-D943-BEF7-C49F721E7268}" type="pres">
      <dgm:prSet presAssocID="{16ED64C1-4CF5-483A-80EC-5CAF7B7A82F6}" presName="sp" presStyleCnt="0"/>
      <dgm:spPr/>
    </dgm:pt>
    <dgm:pt modelId="{963D2273-2B06-D24E-BC90-0EF32F3808A9}" type="pres">
      <dgm:prSet presAssocID="{399F2999-23DA-400E-9D6C-8E1F64534183}" presName="arrowAndChildren" presStyleCnt="0"/>
      <dgm:spPr/>
    </dgm:pt>
    <dgm:pt modelId="{D064E3E0-FFD2-8544-97ED-C6102ABA551D}" type="pres">
      <dgm:prSet presAssocID="{399F2999-23DA-400E-9D6C-8E1F64534183}" presName="parentTextArrow" presStyleLbl="node1" presStyleIdx="0" presStyleCnt="0"/>
      <dgm:spPr/>
    </dgm:pt>
    <dgm:pt modelId="{6D05FA40-4733-8348-8FC5-2A78D3046C68}" type="pres">
      <dgm:prSet presAssocID="{399F2999-23DA-400E-9D6C-8E1F64534183}" presName="arrow" presStyleLbl="alignNode1" presStyleIdx="2" presStyleCnt="8" custScaleY="2000000"/>
      <dgm:spPr/>
    </dgm:pt>
    <dgm:pt modelId="{F53E9DC0-F61A-7548-BF2A-384926AA5331}" type="pres">
      <dgm:prSet presAssocID="{399F2999-23DA-400E-9D6C-8E1F64534183}" presName="descendantArrow" presStyleLbl="bgAccFollowNode1" presStyleIdx="2" presStyleCnt="8" custScaleY="2000000"/>
      <dgm:spPr/>
    </dgm:pt>
    <dgm:pt modelId="{0189CB32-812B-F541-B7A0-0A9A716BA21C}" type="pres">
      <dgm:prSet presAssocID="{EA18FF4A-ED47-4B5C-BB96-B02B783AF66F}" presName="sp" presStyleCnt="0"/>
      <dgm:spPr/>
    </dgm:pt>
    <dgm:pt modelId="{9ED544B1-F886-4D4D-B0CD-B3CBCB4946D1}" type="pres">
      <dgm:prSet presAssocID="{AF255B0F-B777-4623-BBEE-3739FB3DDD7F}" presName="arrowAndChildren" presStyleCnt="0"/>
      <dgm:spPr/>
    </dgm:pt>
    <dgm:pt modelId="{F9B10ED1-0512-4541-AD18-74C4A1C55A74}" type="pres">
      <dgm:prSet presAssocID="{AF255B0F-B777-4623-BBEE-3739FB3DDD7F}" presName="parentTextArrow" presStyleLbl="node1" presStyleIdx="0" presStyleCnt="0"/>
      <dgm:spPr/>
    </dgm:pt>
    <dgm:pt modelId="{F1721C39-2D72-614E-8110-1E98C7133945}" type="pres">
      <dgm:prSet presAssocID="{AF255B0F-B777-4623-BBEE-3739FB3DDD7F}" presName="arrow" presStyleLbl="alignNode1" presStyleIdx="3" presStyleCnt="8" custScaleY="2000000"/>
      <dgm:spPr/>
    </dgm:pt>
    <dgm:pt modelId="{ECC8192D-B998-7640-9F84-CEA0EBE5B313}" type="pres">
      <dgm:prSet presAssocID="{AF255B0F-B777-4623-BBEE-3739FB3DDD7F}" presName="descendantArrow" presStyleLbl="bgAccFollowNode1" presStyleIdx="3" presStyleCnt="8" custScaleY="2000000"/>
      <dgm:spPr/>
    </dgm:pt>
    <dgm:pt modelId="{40951BA3-70E8-BA42-962A-53582224EBDA}" type="pres">
      <dgm:prSet presAssocID="{C1B9E6C4-262A-4310-B5FC-BAC2395E5586}" presName="sp" presStyleCnt="0"/>
      <dgm:spPr/>
    </dgm:pt>
    <dgm:pt modelId="{8DFC7587-83AA-F046-A69B-F3FDAB71EE34}" type="pres">
      <dgm:prSet presAssocID="{60A3C617-07FC-4116-B77E-D9875F10A44E}" presName="arrowAndChildren" presStyleCnt="0"/>
      <dgm:spPr/>
    </dgm:pt>
    <dgm:pt modelId="{D1F244C3-CEFD-784C-89C0-BEDBCEB47503}" type="pres">
      <dgm:prSet presAssocID="{60A3C617-07FC-4116-B77E-D9875F10A44E}" presName="parentTextArrow" presStyleLbl="node1" presStyleIdx="0" presStyleCnt="0"/>
      <dgm:spPr/>
    </dgm:pt>
    <dgm:pt modelId="{537ECADD-12C4-2940-98AD-E9C5A69D8177}" type="pres">
      <dgm:prSet presAssocID="{60A3C617-07FC-4116-B77E-D9875F10A44E}" presName="arrow" presStyleLbl="alignNode1" presStyleIdx="4" presStyleCnt="8" custScaleY="2000000"/>
      <dgm:spPr/>
    </dgm:pt>
    <dgm:pt modelId="{2181C7C0-6DC9-6F4F-8231-F2369E8CF90D}" type="pres">
      <dgm:prSet presAssocID="{60A3C617-07FC-4116-B77E-D9875F10A44E}" presName="descendantArrow" presStyleLbl="bgAccFollowNode1" presStyleIdx="4" presStyleCnt="8" custScaleY="2000000"/>
      <dgm:spPr/>
    </dgm:pt>
    <dgm:pt modelId="{042E079D-BA9C-A04F-B2A4-7CB863662086}" type="pres">
      <dgm:prSet presAssocID="{F1605362-5099-47FA-AA15-86731C0F2F70}" presName="sp" presStyleCnt="0"/>
      <dgm:spPr/>
    </dgm:pt>
    <dgm:pt modelId="{924E30BD-9CBB-7B49-B15D-749F364EBE4F}" type="pres">
      <dgm:prSet presAssocID="{6750572F-FBDA-4C36-9F39-CB2E5C60BB35}" presName="arrowAndChildren" presStyleCnt="0"/>
      <dgm:spPr/>
    </dgm:pt>
    <dgm:pt modelId="{16284FA1-FA23-684A-8544-896021BF5661}" type="pres">
      <dgm:prSet presAssocID="{6750572F-FBDA-4C36-9F39-CB2E5C60BB35}" presName="parentTextArrow" presStyleLbl="node1" presStyleIdx="0" presStyleCnt="0"/>
      <dgm:spPr/>
    </dgm:pt>
    <dgm:pt modelId="{C1A6DC92-4BB3-1846-83EA-2C299676BF80}" type="pres">
      <dgm:prSet presAssocID="{6750572F-FBDA-4C36-9F39-CB2E5C60BB35}" presName="arrow" presStyleLbl="alignNode1" presStyleIdx="5" presStyleCnt="8" custScaleY="2000000"/>
      <dgm:spPr/>
    </dgm:pt>
    <dgm:pt modelId="{9A11C9AC-E30F-BB48-9558-45B2E5B8E8F6}" type="pres">
      <dgm:prSet presAssocID="{6750572F-FBDA-4C36-9F39-CB2E5C60BB35}" presName="descendantArrow" presStyleLbl="bgAccFollowNode1" presStyleIdx="5" presStyleCnt="8" custScaleY="2000000"/>
      <dgm:spPr/>
    </dgm:pt>
    <dgm:pt modelId="{FA7724DA-FA5C-AD45-A8D9-3E07D7BEC2D0}" type="pres">
      <dgm:prSet presAssocID="{20C67563-D6E2-4EB5-928D-8ACCFB38123C}" presName="sp" presStyleCnt="0"/>
      <dgm:spPr/>
    </dgm:pt>
    <dgm:pt modelId="{B9CE44F0-AEBC-3C49-9269-70276934A03C}" type="pres">
      <dgm:prSet presAssocID="{36592483-428B-4195-AC79-F3F8DB684A9E}" presName="arrowAndChildren" presStyleCnt="0"/>
      <dgm:spPr/>
    </dgm:pt>
    <dgm:pt modelId="{E975221C-3FE5-9A49-8860-04371DF8EA1B}" type="pres">
      <dgm:prSet presAssocID="{36592483-428B-4195-AC79-F3F8DB684A9E}" presName="parentTextArrow" presStyleLbl="node1" presStyleIdx="0" presStyleCnt="0"/>
      <dgm:spPr/>
    </dgm:pt>
    <dgm:pt modelId="{87FBCF95-A042-2B42-ACC4-C655026C2224}" type="pres">
      <dgm:prSet presAssocID="{36592483-428B-4195-AC79-F3F8DB684A9E}" presName="arrow" presStyleLbl="alignNode1" presStyleIdx="6" presStyleCnt="8" custScaleY="2000000"/>
      <dgm:spPr/>
    </dgm:pt>
    <dgm:pt modelId="{9A13BB16-2AB8-6F4B-B6FE-998FEB4FBDA4}" type="pres">
      <dgm:prSet presAssocID="{36592483-428B-4195-AC79-F3F8DB684A9E}" presName="descendantArrow" presStyleLbl="bgAccFollowNode1" presStyleIdx="6" presStyleCnt="8" custScaleY="2000000"/>
      <dgm:spPr/>
    </dgm:pt>
    <dgm:pt modelId="{EE255ECB-3180-2245-86C8-F02B7F316585}" type="pres">
      <dgm:prSet presAssocID="{E8C578CD-F77D-4171-9E1F-C2A72BCDD79F}" presName="sp" presStyleCnt="0"/>
      <dgm:spPr/>
    </dgm:pt>
    <dgm:pt modelId="{0400AA99-493E-6F40-B6DA-D4DB0BDA1965}" type="pres">
      <dgm:prSet presAssocID="{118F4F77-3F7D-449B-9AF9-C2FE4FF871E8}" presName="arrowAndChildren" presStyleCnt="0"/>
      <dgm:spPr/>
    </dgm:pt>
    <dgm:pt modelId="{496FDBDD-79D6-3944-BD36-509BDAA3CE8B}" type="pres">
      <dgm:prSet presAssocID="{118F4F77-3F7D-449B-9AF9-C2FE4FF871E8}" presName="parentTextArrow" presStyleLbl="node1" presStyleIdx="0" presStyleCnt="0"/>
      <dgm:spPr/>
    </dgm:pt>
    <dgm:pt modelId="{3DE94956-8171-544A-9ABC-A3050ACEDBC8}" type="pres">
      <dgm:prSet presAssocID="{118F4F77-3F7D-449B-9AF9-C2FE4FF871E8}" presName="arrow" presStyleLbl="alignNode1" presStyleIdx="7" presStyleCnt="8" custScaleY="2000000"/>
      <dgm:spPr/>
    </dgm:pt>
    <dgm:pt modelId="{DE7AD872-9076-894E-930B-7DF4742FF677}" type="pres">
      <dgm:prSet presAssocID="{118F4F77-3F7D-449B-9AF9-C2FE4FF871E8}" presName="descendantArrow" presStyleLbl="bgAccFollowNode1" presStyleIdx="7" presStyleCnt="8" custScaleY="2000000"/>
      <dgm:spPr/>
    </dgm:pt>
  </dgm:ptLst>
  <dgm:cxnLst>
    <dgm:cxn modelId="{98D88B1E-769A-7444-AA1B-9A605164DCCF}" type="presOf" srcId="{18474BED-B0D1-4C6A-9EB5-E18009AF03A1}" destId="{BD816501-378B-314F-824F-6CADDBA38C12}" srcOrd="0" destOrd="0" presId="urn:microsoft.com/office/officeart/2016/7/layout/VerticalDownArrowProcess"/>
    <dgm:cxn modelId="{3ABA4821-7642-AF4A-81C4-446E0F2758C0}" type="presOf" srcId="{F9741D1F-74E3-4E99-8096-29732B26AB17}" destId="{70CD6D6D-D29F-8640-96FA-275FCF501E01}" srcOrd="0" destOrd="0" presId="urn:microsoft.com/office/officeart/2016/7/layout/VerticalDownArrowProcess"/>
    <dgm:cxn modelId="{791E5725-3ACD-4620-AA4F-3E8EF0F6BC43}" srcId="{7B9D49D3-29E5-4872-AA07-13FFF50ACBE1}" destId="{6750572F-FBDA-4C36-9F39-CB2E5C60BB35}" srcOrd="2" destOrd="0" parTransId="{7B899441-2058-42DD-AEB0-3D866B5633F8}" sibTransId="{F1605362-5099-47FA-AA15-86731C0F2F70}"/>
    <dgm:cxn modelId="{9BD82028-42FC-4CB7-8DB4-DF08F51AFEAF}" srcId="{AF255B0F-B777-4623-BBEE-3739FB3DDD7F}" destId="{D925C75B-D6AC-443D-B13F-645E5FC3D54A}" srcOrd="0" destOrd="0" parTransId="{78879ECF-E9E5-42E0-A050-E142C246861D}" sibTransId="{C441ACCB-B623-40CC-A3B5-A3ACDA57FF91}"/>
    <dgm:cxn modelId="{2BE1692A-B1B6-9446-AA46-5A2CE28B469B}" type="presOf" srcId="{118F4F77-3F7D-449B-9AF9-C2FE4FF871E8}" destId="{3DE94956-8171-544A-9ABC-A3050ACEDBC8}" srcOrd="1" destOrd="0" presId="urn:microsoft.com/office/officeart/2016/7/layout/VerticalDownArrowProcess"/>
    <dgm:cxn modelId="{471AC133-FA5B-3241-B531-6F3941A5C423}" type="presOf" srcId="{7B9D49D3-29E5-4872-AA07-13FFF50ACBE1}" destId="{0FBF07A3-6BB4-324D-9B40-17CAEF23E634}" srcOrd="0" destOrd="0" presId="urn:microsoft.com/office/officeart/2016/7/layout/VerticalDownArrowProcess"/>
    <dgm:cxn modelId="{132A2A5D-1C3B-4CE1-AA9B-EA290B99719B}" srcId="{6750572F-FBDA-4C36-9F39-CB2E5C60BB35}" destId="{18F86E0F-242D-42E1-AB3C-2CB6FA263BE5}" srcOrd="0" destOrd="0" parTransId="{318DFA1A-7D45-4A0F-93B3-C0EDA62DBFF0}" sibTransId="{40D65635-FF8E-4A69-BF79-5764526E7730}"/>
    <dgm:cxn modelId="{A479E15D-2F13-DA4E-95DA-2B7A2E5E329D}" type="presOf" srcId="{63C8580E-EFDD-4041-B8A3-C788EF76290C}" destId="{4346F2EB-F698-3C4F-BC1E-942EC7D4501A}" srcOrd="0" destOrd="0" presId="urn:microsoft.com/office/officeart/2016/7/layout/VerticalDownArrowProcess"/>
    <dgm:cxn modelId="{3B2AD752-BA2B-3548-8640-5D4335911238}" type="presOf" srcId="{118F4F77-3F7D-449B-9AF9-C2FE4FF871E8}" destId="{496FDBDD-79D6-3944-BD36-509BDAA3CE8B}" srcOrd="0" destOrd="0" presId="urn:microsoft.com/office/officeart/2016/7/layout/VerticalDownArrowProcess"/>
    <dgm:cxn modelId="{77718976-05C0-844F-8AB4-42940F69AE82}" type="presOf" srcId="{59CFBEFC-BE58-467D-BB59-071E6B1990F4}" destId="{F53E9DC0-F61A-7548-BF2A-384926AA5331}" srcOrd="0" destOrd="0" presId="urn:microsoft.com/office/officeart/2016/7/layout/VerticalDownArrowProcess"/>
    <dgm:cxn modelId="{63A0E677-A857-9241-B08B-67FE270D304E}" type="presOf" srcId="{399F2999-23DA-400E-9D6C-8E1F64534183}" destId="{6D05FA40-4733-8348-8FC5-2A78D3046C68}" srcOrd="1" destOrd="0" presId="urn:microsoft.com/office/officeart/2016/7/layout/VerticalDownArrowProcess"/>
    <dgm:cxn modelId="{02A7B859-7E99-4E8A-9E6A-83C3CF6E4F34}" srcId="{7B9D49D3-29E5-4872-AA07-13FFF50ACBE1}" destId="{18474BED-B0D1-4C6A-9EB5-E18009AF03A1}" srcOrd="6" destOrd="0" parTransId="{EADE35D2-C16A-447C-99F5-B55DDACB3BE4}" sibTransId="{8BAE760E-B63F-47FB-9469-94DB80FC2195}"/>
    <dgm:cxn modelId="{F8BC5B7F-928E-9B41-9D8F-2087E1E64BAA}" type="presOf" srcId="{AF255B0F-B777-4623-BBEE-3739FB3DDD7F}" destId="{F9B10ED1-0512-4541-AD18-74C4A1C55A74}" srcOrd="0" destOrd="0" presId="urn:microsoft.com/office/officeart/2016/7/layout/VerticalDownArrowProcess"/>
    <dgm:cxn modelId="{85D35E7F-0BD8-2542-9EAE-FE82C985E402}" type="presOf" srcId="{5B747BE7-764E-4D94-98C5-8591A0BB81CA}" destId="{DE7AD872-9076-894E-930B-7DF4742FF677}" srcOrd="0" destOrd="0" presId="urn:microsoft.com/office/officeart/2016/7/layout/VerticalDownArrowProcess"/>
    <dgm:cxn modelId="{1F2E4D83-7262-0944-B0ED-F779D89726E0}" type="presOf" srcId="{36592483-428B-4195-AC79-F3F8DB684A9E}" destId="{E975221C-3FE5-9A49-8860-04371DF8EA1B}" srcOrd="0" destOrd="0" presId="urn:microsoft.com/office/officeart/2016/7/layout/VerticalDownArrowProcess"/>
    <dgm:cxn modelId="{CCB37687-E82A-446E-9548-13AEBB216389}" srcId="{F9741D1F-74E3-4E99-8096-29732B26AB17}" destId="{63C8580E-EFDD-4041-B8A3-C788EF76290C}" srcOrd="0" destOrd="0" parTransId="{843A22C0-4F70-4C08-9A39-F9111CC56E55}" sibTransId="{557A57D0-6AB0-4039-A842-26B147976581}"/>
    <dgm:cxn modelId="{E2E5FB94-60C9-074D-9C54-9FA9322557AA}" type="presOf" srcId="{6750572F-FBDA-4C36-9F39-CB2E5C60BB35}" destId="{16284FA1-FA23-684A-8544-896021BF5661}" srcOrd="0" destOrd="0" presId="urn:microsoft.com/office/officeart/2016/7/layout/VerticalDownArrowProcess"/>
    <dgm:cxn modelId="{47335A99-0D9C-0645-85DE-C9564CD2C4F4}" type="presOf" srcId="{60A3C617-07FC-4116-B77E-D9875F10A44E}" destId="{537ECADD-12C4-2940-98AD-E9C5A69D8177}" srcOrd="1" destOrd="0" presId="urn:microsoft.com/office/officeart/2016/7/layout/VerticalDownArrowProcess"/>
    <dgm:cxn modelId="{5978449A-7B7F-42E9-822D-BA2DC869F6EB}" srcId="{118F4F77-3F7D-449B-9AF9-C2FE4FF871E8}" destId="{5B747BE7-764E-4D94-98C5-8591A0BB81CA}" srcOrd="0" destOrd="0" parTransId="{33B4B385-8B1C-4567-A018-9EFBF033C43F}" sibTransId="{772B6C5F-814D-44F7-B44A-7B585544DC65}"/>
    <dgm:cxn modelId="{A37984A0-ABDB-964B-B927-01AEF0ABAEF2}" type="presOf" srcId="{18F86E0F-242D-42E1-AB3C-2CB6FA263BE5}" destId="{9A11C9AC-E30F-BB48-9558-45B2E5B8E8F6}" srcOrd="0" destOrd="0" presId="urn:microsoft.com/office/officeart/2016/7/layout/VerticalDownArrowProcess"/>
    <dgm:cxn modelId="{9EF2A1A6-0DE9-44D1-957B-87BB941E224D}" srcId="{399F2999-23DA-400E-9D6C-8E1F64534183}" destId="{59CFBEFC-BE58-467D-BB59-071E6B1990F4}" srcOrd="0" destOrd="0" parTransId="{54ADF54B-6791-4A1C-93AB-69C975AF9C02}" sibTransId="{16AEFB2F-69B6-4513-A314-F3EF33CD50F7}"/>
    <dgm:cxn modelId="{017A74A7-103B-42AC-BA36-4BEF9E886A3E}" srcId="{7B9D49D3-29E5-4872-AA07-13FFF50ACBE1}" destId="{399F2999-23DA-400E-9D6C-8E1F64534183}" srcOrd="5" destOrd="0" parTransId="{0F1500ED-9BCA-4E97-BAF4-FC2F7E521FB4}" sibTransId="{16ED64C1-4CF5-483A-80EC-5CAF7B7A82F6}"/>
    <dgm:cxn modelId="{1041B0A8-88EC-DA41-8B62-C997DDB0899E}" type="presOf" srcId="{AD60CF61-966F-438B-97EC-32328F4D3026}" destId="{9A13BB16-2AB8-6F4B-B6FE-998FEB4FBDA4}" srcOrd="0" destOrd="0" presId="urn:microsoft.com/office/officeart/2016/7/layout/VerticalDownArrowProcess"/>
    <dgm:cxn modelId="{D9B73BAB-9248-404E-BFC6-285EB9DC8B15}" type="presOf" srcId="{DFCE4BF8-EF09-4C4D-8417-5915262C38DC}" destId="{2181C7C0-6DC9-6F4F-8231-F2369E8CF90D}" srcOrd="0" destOrd="0" presId="urn:microsoft.com/office/officeart/2016/7/layout/VerticalDownArrowProcess"/>
    <dgm:cxn modelId="{290EB1B0-AFF1-1A46-9AAD-F4FCF9AC1126}" type="presOf" srcId="{AF255B0F-B777-4623-BBEE-3739FB3DDD7F}" destId="{F1721C39-2D72-614E-8110-1E98C7133945}" srcOrd="1" destOrd="0" presId="urn:microsoft.com/office/officeart/2016/7/layout/VerticalDownArrowProcess"/>
    <dgm:cxn modelId="{6AFF6ABB-30A2-434A-B760-83DCBF645E48}" srcId="{18474BED-B0D1-4C6A-9EB5-E18009AF03A1}" destId="{6DBE7C1D-90EF-4417-8C88-BB451682D342}" srcOrd="0" destOrd="0" parTransId="{7E3CCF41-7922-4C3D-B672-05D83B8E6CD0}" sibTransId="{1F519E88-3B6B-4F9C-BE98-35F71DB50907}"/>
    <dgm:cxn modelId="{D482CABF-8887-4A6E-819D-15818B00388A}" srcId="{7B9D49D3-29E5-4872-AA07-13FFF50ACBE1}" destId="{AF255B0F-B777-4623-BBEE-3739FB3DDD7F}" srcOrd="4" destOrd="0" parTransId="{23152421-AD00-4FED-B9E7-FDF011522227}" sibTransId="{EA18FF4A-ED47-4B5C-BB96-B02B783AF66F}"/>
    <dgm:cxn modelId="{9246D7C1-1948-ED47-A0F7-A10A061532B4}" type="presOf" srcId="{D925C75B-D6AC-443D-B13F-645E5FC3D54A}" destId="{ECC8192D-B998-7640-9F84-CEA0EBE5B313}" srcOrd="0" destOrd="0" presId="urn:microsoft.com/office/officeart/2016/7/layout/VerticalDownArrowProcess"/>
    <dgm:cxn modelId="{E67901C5-63BF-45BA-8D5F-C20EC6CB3B87}" srcId="{7B9D49D3-29E5-4872-AA07-13FFF50ACBE1}" destId="{36592483-428B-4195-AC79-F3F8DB684A9E}" srcOrd="1" destOrd="0" parTransId="{9F7F72B7-A197-471F-8AD0-502A60C886D3}" sibTransId="{20C67563-D6E2-4EB5-928D-8ACCFB38123C}"/>
    <dgm:cxn modelId="{F14262CA-E9F7-E143-9D69-2E59D229E1FB}" type="presOf" srcId="{6750572F-FBDA-4C36-9F39-CB2E5C60BB35}" destId="{C1A6DC92-4BB3-1846-83EA-2C299676BF80}" srcOrd="1" destOrd="0" presId="urn:microsoft.com/office/officeart/2016/7/layout/VerticalDownArrowProcess"/>
    <dgm:cxn modelId="{B0C63DCE-C5D1-4EF5-A744-A9EE82408B5E}" srcId="{36592483-428B-4195-AC79-F3F8DB684A9E}" destId="{AD60CF61-966F-438B-97EC-32328F4D3026}" srcOrd="0" destOrd="0" parTransId="{B3B0B0A9-BB11-4549-97A4-9B25EF5E7DBE}" sibTransId="{878F7FB8-DC71-4139-BAF8-EF6F2224B06A}"/>
    <dgm:cxn modelId="{163171CF-8E3D-F74D-AE1B-8725F233538D}" type="presOf" srcId="{60A3C617-07FC-4116-B77E-D9875F10A44E}" destId="{D1F244C3-CEFD-784C-89C0-BEDBCEB47503}" srcOrd="0" destOrd="0" presId="urn:microsoft.com/office/officeart/2016/7/layout/VerticalDownArrowProcess"/>
    <dgm:cxn modelId="{8464A2CF-AC42-6548-B023-AF3B1E1DC325}" type="presOf" srcId="{36592483-428B-4195-AC79-F3F8DB684A9E}" destId="{87FBCF95-A042-2B42-ACC4-C655026C2224}" srcOrd="1" destOrd="0" presId="urn:microsoft.com/office/officeart/2016/7/layout/VerticalDownArrowProcess"/>
    <dgm:cxn modelId="{D81296D1-F0D9-4F30-A6A2-C7384F5FFE15}" srcId="{7B9D49D3-29E5-4872-AA07-13FFF50ACBE1}" destId="{60A3C617-07FC-4116-B77E-D9875F10A44E}" srcOrd="3" destOrd="0" parTransId="{C9373C92-E0F9-4B94-A3A8-A8AA0206BBDE}" sibTransId="{C1B9E6C4-262A-4310-B5FC-BAC2395E5586}"/>
    <dgm:cxn modelId="{20BF19D8-A83F-4F37-AD73-A876D34C77B7}" srcId="{7B9D49D3-29E5-4872-AA07-13FFF50ACBE1}" destId="{118F4F77-3F7D-449B-9AF9-C2FE4FF871E8}" srcOrd="0" destOrd="0" parTransId="{30A3B972-CDFE-4CD1-8BBE-A1BD92DBD592}" sibTransId="{E8C578CD-F77D-4171-9E1F-C2A72BCDD79F}"/>
    <dgm:cxn modelId="{AF7438DD-E2CC-ED44-B61B-F9B3424E5BD4}" type="presOf" srcId="{6DBE7C1D-90EF-4417-8C88-BB451682D342}" destId="{F8FCCDAD-F141-9748-9A50-75BDE7C94D18}" srcOrd="0" destOrd="0" presId="urn:microsoft.com/office/officeart/2016/7/layout/VerticalDownArrowProcess"/>
    <dgm:cxn modelId="{F48482DE-0514-417E-9316-9A33DCA385F0}" srcId="{7B9D49D3-29E5-4872-AA07-13FFF50ACBE1}" destId="{F9741D1F-74E3-4E99-8096-29732B26AB17}" srcOrd="7" destOrd="0" parTransId="{DBC40F73-977C-421B-92EB-955C3D391A3C}" sibTransId="{757106D6-73E7-41E1-BF1B-89A3FEADB5B6}"/>
    <dgm:cxn modelId="{99F5C5E3-E58D-8C4E-9F9E-8B91A0486079}" type="presOf" srcId="{18474BED-B0D1-4C6A-9EB5-E18009AF03A1}" destId="{BFA2F609-4AEE-E44E-958F-60E2C65268CA}" srcOrd="1" destOrd="0" presId="urn:microsoft.com/office/officeart/2016/7/layout/VerticalDownArrowProcess"/>
    <dgm:cxn modelId="{08B538E5-A6C3-8344-8D4C-5B513CA5CD45}" type="presOf" srcId="{399F2999-23DA-400E-9D6C-8E1F64534183}" destId="{D064E3E0-FFD2-8544-97ED-C6102ABA551D}" srcOrd="0" destOrd="0" presId="urn:microsoft.com/office/officeart/2016/7/layout/VerticalDownArrowProcess"/>
    <dgm:cxn modelId="{75952FFC-1C8B-4BE5-93CB-CB4C7F9B355C}" srcId="{60A3C617-07FC-4116-B77E-D9875F10A44E}" destId="{DFCE4BF8-EF09-4C4D-8417-5915262C38DC}" srcOrd="0" destOrd="0" parTransId="{C2F391F5-FA57-4985-96E1-A9AF73044F76}" sibTransId="{7404DE0F-6D7C-4E58-88B5-A6A9E8A6AC98}"/>
    <dgm:cxn modelId="{543C28CF-F03B-DF40-9102-446C9A98F293}" type="presParOf" srcId="{0FBF07A3-6BB4-324D-9B40-17CAEF23E634}" destId="{FE662946-B1FC-A84C-8D50-78A9CFF1C013}" srcOrd="0" destOrd="0" presId="urn:microsoft.com/office/officeart/2016/7/layout/VerticalDownArrowProcess"/>
    <dgm:cxn modelId="{F8BDABC1-C18C-6643-8519-4EF27DAC0652}" type="presParOf" srcId="{FE662946-B1FC-A84C-8D50-78A9CFF1C013}" destId="{70CD6D6D-D29F-8640-96FA-275FCF501E01}" srcOrd="0" destOrd="0" presId="urn:microsoft.com/office/officeart/2016/7/layout/VerticalDownArrowProcess"/>
    <dgm:cxn modelId="{C82B27D0-3FB1-CE4A-8A57-8FF8688849E6}" type="presParOf" srcId="{FE662946-B1FC-A84C-8D50-78A9CFF1C013}" destId="{4346F2EB-F698-3C4F-BC1E-942EC7D4501A}" srcOrd="1" destOrd="0" presId="urn:microsoft.com/office/officeart/2016/7/layout/VerticalDownArrowProcess"/>
    <dgm:cxn modelId="{FDB1D2F9-7747-6349-AB9D-5935DCF99D2A}" type="presParOf" srcId="{0FBF07A3-6BB4-324D-9B40-17CAEF23E634}" destId="{1352FD26-8DD5-C341-BC75-2D22401B53F6}" srcOrd="1" destOrd="0" presId="urn:microsoft.com/office/officeart/2016/7/layout/VerticalDownArrowProcess"/>
    <dgm:cxn modelId="{3135EE3E-19E6-0645-9C7E-C50ED7DC1C46}" type="presParOf" srcId="{0FBF07A3-6BB4-324D-9B40-17CAEF23E634}" destId="{67928098-A719-B144-8819-27E60A2F2504}" srcOrd="2" destOrd="0" presId="urn:microsoft.com/office/officeart/2016/7/layout/VerticalDownArrowProcess"/>
    <dgm:cxn modelId="{AC0F248C-A60A-F34A-B1DF-986053BD08EF}" type="presParOf" srcId="{67928098-A719-B144-8819-27E60A2F2504}" destId="{BD816501-378B-314F-824F-6CADDBA38C12}" srcOrd="0" destOrd="0" presId="urn:microsoft.com/office/officeart/2016/7/layout/VerticalDownArrowProcess"/>
    <dgm:cxn modelId="{930DE762-6EAE-C847-BEB2-CA0F49ECF6FE}" type="presParOf" srcId="{67928098-A719-B144-8819-27E60A2F2504}" destId="{BFA2F609-4AEE-E44E-958F-60E2C65268CA}" srcOrd="1" destOrd="0" presId="urn:microsoft.com/office/officeart/2016/7/layout/VerticalDownArrowProcess"/>
    <dgm:cxn modelId="{EDBAE11F-A114-0048-89B4-AFC53B7AA388}" type="presParOf" srcId="{67928098-A719-B144-8819-27E60A2F2504}" destId="{F8FCCDAD-F141-9748-9A50-75BDE7C94D18}" srcOrd="2" destOrd="0" presId="urn:microsoft.com/office/officeart/2016/7/layout/VerticalDownArrowProcess"/>
    <dgm:cxn modelId="{89D26714-7316-3247-9B3D-29DF64FC20B7}" type="presParOf" srcId="{0FBF07A3-6BB4-324D-9B40-17CAEF23E634}" destId="{6CC6AF19-BF14-D943-BEF7-C49F721E7268}" srcOrd="3" destOrd="0" presId="urn:microsoft.com/office/officeart/2016/7/layout/VerticalDownArrowProcess"/>
    <dgm:cxn modelId="{117C64D3-965B-9F48-9004-4296843A8272}" type="presParOf" srcId="{0FBF07A3-6BB4-324D-9B40-17CAEF23E634}" destId="{963D2273-2B06-D24E-BC90-0EF32F3808A9}" srcOrd="4" destOrd="0" presId="urn:microsoft.com/office/officeart/2016/7/layout/VerticalDownArrowProcess"/>
    <dgm:cxn modelId="{E32E6907-B892-084B-BB34-AEB97EDE261D}" type="presParOf" srcId="{963D2273-2B06-D24E-BC90-0EF32F3808A9}" destId="{D064E3E0-FFD2-8544-97ED-C6102ABA551D}" srcOrd="0" destOrd="0" presId="urn:microsoft.com/office/officeart/2016/7/layout/VerticalDownArrowProcess"/>
    <dgm:cxn modelId="{102F1AE3-0C1F-CB42-A2A0-F2D116BA3DF9}" type="presParOf" srcId="{963D2273-2B06-D24E-BC90-0EF32F3808A9}" destId="{6D05FA40-4733-8348-8FC5-2A78D3046C68}" srcOrd="1" destOrd="0" presId="urn:microsoft.com/office/officeart/2016/7/layout/VerticalDownArrowProcess"/>
    <dgm:cxn modelId="{E5DACB23-AFCA-6E46-80D3-6BD96E0C3943}" type="presParOf" srcId="{963D2273-2B06-D24E-BC90-0EF32F3808A9}" destId="{F53E9DC0-F61A-7548-BF2A-384926AA5331}" srcOrd="2" destOrd="0" presId="urn:microsoft.com/office/officeart/2016/7/layout/VerticalDownArrowProcess"/>
    <dgm:cxn modelId="{D343CF2A-E38C-1446-96A5-532A184FD95D}" type="presParOf" srcId="{0FBF07A3-6BB4-324D-9B40-17CAEF23E634}" destId="{0189CB32-812B-F541-B7A0-0A9A716BA21C}" srcOrd="5" destOrd="0" presId="urn:microsoft.com/office/officeart/2016/7/layout/VerticalDownArrowProcess"/>
    <dgm:cxn modelId="{2C2AE5F0-B918-3444-A7C1-1EE3A5F8DA28}" type="presParOf" srcId="{0FBF07A3-6BB4-324D-9B40-17CAEF23E634}" destId="{9ED544B1-F886-4D4D-B0CD-B3CBCB4946D1}" srcOrd="6" destOrd="0" presId="urn:microsoft.com/office/officeart/2016/7/layout/VerticalDownArrowProcess"/>
    <dgm:cxn modelId="{733E9F8A-91F4-8349-9171-D75D256E4528}" type="presParOf" srcId="{9ED544B1-F886-4D4D-B0CD-B3CBCB4946D1}" destId="{F9B10ED1-0512-4541-AD18-74C4A1C55A74}" srcOrd="0" destOrd="0" presId="urn:microsoft.com/office/officeart/2016/7/layout/VerticalDownArrowProcess"/>
    <dgm:cxn modelId="{A9136C2A-E2D0-8A48-9B6A-046AF8763132}" type="presParOf" srcId="{9ED544B1-F886-4D4D-B0CD-B3CBCB4946D1}" destId="{F1721C39-2D72-614E-8110-1E98C7133945}" srcOrd="1" destOrd="0" presId="urn:microsoft.com/office/officeart/2016/7/layout/VerticalDownArrowProcess"/>
    <dgm:cxn modelId="{9A256A1F-206C-EF4B-8130-B540C6BBD51E}" type="presParOf" srcId="{9ED544B1-F886-4D4D-B0CD-B3CBCB4946D1}" destId="{ECC8192D-B998-7640-9F84-CEA0EBE5B313}" srcOrd="2" destOrd="0" presId="urn:microsoft.com/office/officeart/2016/7/layout/VerticalDownArrowProcess"/>
    <dgm:cxn modelId="{75CD7383-D482-7740-BED3-E993B0796618}" type="presParOf" srcId="{0FBF07A3-6BB4-324D-9B40-17CAEF23E634}" destId="{40951BA3-70E8-BA42-962A-53582224EBDA}" srcOrd="7" destOrd="0" presId="urn:microsoft.com/office/officeart/2016/7/layout/VerticalDownArrowProcess"/>
    <dgm:cxn modelId="{E69FD967-0319-2945-AD8E-C6C0C95B3258}" type="presParOf" srcId="{0FBF07A3-6BB4-324D-9B40-17CAEF23E634}" destId="{8DFC7587-83AA-F046-A69B-F3FDAB71EE34}" srcOrd="8" destOrd="0" presId="urn:microsoft.com/office/officeart/2016/7/layout/VerticalDownArrowProcess"/>
    <dgm:cxn modelId="{EDBAAA98-0D06-AF4D-84C2-97F709767CDE}" type="presParOf" srcId="{8DFC7587-83AA-F046-A69B-F3FDAB71EE34}" destId="{D1F244C3-CEFD-784C-89C0-BEDBCEB47503}" srcOrd="0" destOrd="0" presId="urn:microsoft.com/office/officeart/2016/7/layout/VerticalDownArrowProcess"/>
    <dgm:cxn modelId="{857F5EBE-FA2C-2649-BCAD-D1D8F713BE87}" type="presParOf" srcId="{8DFC7587-83AA-F046-A69B-F3FDAB71EE34}" destId="{537ECADD-12C4-2940-98AD-E9C5A69D8177}" srcOrd="1" destOrd="0" presId="urn:microsoft.com/office/officeart/2016/7/layout/VerticalDownArrowProcess"/>
    <dgm:cxn modelId="{80D715A9-69C3-EF4F-BA1D-8D9C380CF93E}" type="presParOf" srcId="{8DFC7587-83AA-F046-A69B-F3FDAB71EE34}" destId="{2181C7C0-6DC9-6F4F-8231-F2369E8CF90D}" srcOrd="2" destOrd="0" presId="urn:microsoft.com/office/officeart/2016/7/layout/VerticalDownArrowProcess"/>
    <dgm:cxn modelId="{A3E036EA-92CC-624C-A996-8B55528AEF0D}" type="presParOf" srcId="{0FBF07A3-6BB4-324D-9B40-17CAEF23E634}" destId="{042E079D-BA9C-A04F-B2A4-7CB863662086}" srcOrd="9" destOrd="0" presId="urn:microsoft.com/office/officeart/2016/7/layout/VerticalDownArrowProcess"/>
    <dgm:cxn modelId="{BC993ACB-FFB7-824E-A219-F7EC33278F8B}" type="presParOf" srcId="{0FBF07A3-6BB4-324D-9B40-17CAEF23E634}" destId="{924E30BD-9CBB-7B49-B15D-749F364EBE4F}" srcOrd="10" destOrd="0" presId="urn:microsoft.com/office/officeart/2016/7/layout/VerticalDownArrowProcess"/>
    <dgm:cxn modelId="{60E1A75E-DC58-7C4F-B742-9CFC2CE2F2D4}" type="presParOf" srcId="{924E30BD-9CBB-7B49-B15D-749F364EBE4F}" destId="{16284FA1-FA23-684A-8544-896021BF5661}" srcOrd="0" destOrd="0" presId="urn:microsoft.com/office/officeart/2016/7/layout/VerticalDownArrowProcess"/>
    <dgm:cxn modelId="{CA490D53-D79A-7147-8E81-742592ED4C78}" type="presParOf" srcId="{924E30BD-9CBB-7B49-B15D-749F364EBE4F}" destId="{C1A6DC92-4BB3-1846-83EA-2C299676BF80}" srcOrd="1" destOrd="0" presId="urn:microsoft.com/office/officeart/2016/7/layout/VerticalDownArrowProcess"/>
    <dgm:cxn modelId="{3BBC45E4-6EDF-264D-8427-39A0292C663E}" type="presParOf" srcId="{924E30BD-9CBB-7B49-B15D-749F364EBE4F}" destId="{9A11C9AC-E30F-BB48-9558-45B2E5B8E8F6}" srcOrd="2" destOrd="0" presId="urn:microsoft.com/office/officeart/2016/7/layout/VerticalDownArrowProcess"/>
    <dgm:cxn modelId="{B832E211-A7F8-9F4D-B732-7EAAF6FFF76B}" type="presParOf" srcId="{0FBF07A3-6BB4-324D-9B40-17CAEF23E634}" destId="{FA7724DA-FA5C-AD45-A8D9-3E07D7BEC2D0}" srcOrd="11" destOrd="0" presId="urn:microsoft.com/office/officeart/2016/7/layout/VerticalDownArrowProcess"/>
    <dgm:cxn modelId="{15570C48-9F13-AB4B-BCAB-F02EC0FA0461}" type="presParOf" srcId="{0FBF07A3-6BB4-324D-9B40-17CAEF23E634}" destId="{B9CE44F0-AEBC-3C49-9269-70276934A03C}" srcOrd="12" destOrd="0" presId="urn:microsoft.com/office/officeart/2016/7/layout/VerticalDownArrowProcess"/>
    <dgm:cxn modelId="{3A14513A-09E6-734E-AB89-A1A1EB5207B1}" type="presParOf" srcId="{B9CE44F0-AEBC-3C49-9269-70276934A03C}" destId="{E975221C-3FE5-9A49-8860-04371DF8EA1B}" srcOrd="0" destOrd="0" presId="urn:microsoft.com/office/officeart/2016/7/layout/VerticalDownArrowProcess"/>
    <dgm:cxn modelId="{15BAEE4F-DBAE-E44B-AF0D-5FE5E9B51318}" type="presParOf" srcId="{B9CE44F0-AEBC-3C49-9269-70276934A03C}" destId="{87FBCF95-A042-2B42-ACC4-C655026C2224}" srcOrd="1" destOrd="0" presId="urn:microsoft.com/office/officeart/2016/7/layout/VerticalDownArrowProcess"/>
    <dgm:cxn modelId="{094DE6C3-653F-D243-BF58-3164E9450142}" type="presParOf" srcId="{B9CE44F0-AEBC-3C49-9269-70276934A03C}" destId="{9A13BB16-2AB8-6F4B-B6FE-998FEB4FBDA4}" srcOrd="2" destOrd="0" presId="urn:microsoft.com/office/officeart/2016/7/layout/VerticalDownArrowProcess"/>
    <dgm:cxn modelId="{8FB1D868-8C51-674C-B02D-F9485EC3E1BD}" type="presParOf" srcId="{0FBF07A3-6BB4-324D-9B40-17CAEF23E634}" destId="{EE255ECB-3180-2245-86C8-F02B7F316585}" srcOrd="13" destOrd="0" presId="urn:microsoft.com/office/officeart/2016/7/layout/VerticalDownArrowProcess"/>
    <dgm:cxn modelId="{CAB4BE1C-BA0D-B047-BCD1-291D12A1A0FE}" type="presParOf" srcId="{0FBF07A3-6BB4-324D-9B40-17CAEF23E634}" destId="{0400AA99-493E-6F40-B6DA-D4DB0BDA1965}" srcOrd="14" destOrd="0" presId="urn:microsoft.com/office/officeart/2016/7/layout/VerticalDownArrowProcess"/>
    <dgm:cxn modelId="{837EC40B-6510-3340-BC8C-D9A9D61F2409}" type="presParOf" srcId="{0400AA99-493E-6F40-B6DA-D4DB0BDA1965}" destId="{496FDBDD-79D6-3944-BD36-509BDAA3CE8B}" srcOrd="0" destOrd="0" presId="urn:microsoft.com/office/officeart/2016/7/layout/VerticalDownArrowProcess"/>
    <dgm:cxn modelId="{59ED9C81-D983-6A4B-8B03-158419C89A26}" type="presParOf" srcId="{0400AA99-493E-6F40-B6DA-D4DB0BDA1965}" destId="{3DE94956-8171-544A-9ABC-A3050ACEDBC8}" srcOrd="1" destOrd="0" presId="urn:microsoft.com/office/officeart/2016/7/layout/VerticalDownArrowProcess"/>
    <dgm:cxn modelId="{181976B8-6DCE-4049-963A-186DB371E2E5}" type="presParOf" srcId="{0400AA99-493E-6F40-B6DA-D4DB0BDA1965}" destId="{DE7AD872-9076-894E-930B-7DF4742FF677}"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8D9B59C-9BDB-4A65-9594-3B0D4C63DED0}" type="doc">
      <dgm:prSet loTypeId="urn:microsoft.com/office/officeart/2016/7/layout/LinearBlockProcessNumbered" loCatId="process" qsTypeId="urn:microsoft.com/office/officeart/2005/8/quickstyle/3D1" qsCatId="3D" csTypeId="urn:microsoft.com/office/officeart/2005/8/colors/accent1_4" csCatId="accent1" phldr="1"/>
      <dgm:spPr/>
      <dgm:t>
        <a:bodyPr/>
        <a:lstStyle/>
        <a:p>
          <a:endParaRPr lang="en-US"/>
        </a:p>
      </dgm:t>
    </dgm:pt>
    <dgm:pt modelId="{3F87D9C8-5F68-4CBE-9BE3-36771D2D297D}">
      <dgm:prSet/>
      <dgm:spPr/>
      <dgm:t>
        <a:bodyPr/>
        <a:lstStyle/>
        <a:p>
          <a:r>
            <a:rPr lang="en-US" dirty="0">
              <a:latin typeface="+mn-lt"/>
              <a:ea typeface="Avenir Next Condensed" charset="0"/>
              <a:cs typeface="Avenir Next Condensed" charset="0"/>
            </a:rPr>
            <a:t>True or False: The ID number for participants is arbitrary.  You can use whatever number you want.</a:t>
          </a:r>
        </a:p>
      </dgm:t>
    </dgm:pt>
    <dgm:pt modelId="{D65E3910-89DD-4D21-BD6E-58233A5B6113}" type="parTrans" cxnId="{55FF358F-BAB6-4EFE-BA41-B6F0A7605ED1}">
      <dgm:prSet/>
      <dgm:spPr/>
      <dgm:t>
        <a:bodyPr/>
        <a:lstStyle/>
        <a:p>
          <a:endParaRPr lang="en-US"/>
        </a:p>
      </dgm:t>
    </dgm:pt>
    <dgm:pt modelId="{B7903903-5BAC-4079-8823-F86F89C39667}" type="sibTrans" cxnId="{55FF358F-BAB6-4EFE-BA41-B6F0A7605ED1}">
      <dgm:prSet phldrT="01" phldr="0"/>
      <dgm:spPr/>
      <dgm:t>
        <a:bodyPr/>
        <a:lstStyle/>
        <a:p>
          <a:r>
            <a:rPr lang="en-US"/>
            <a:t>01</a:t>
          </a:r>
        </a:p>
      </dgm:t>
    </dgm:pt>
    <dgm:pt modelId="{D63523B3-7CA8-984E-A6ED-8D4FEECB094E}">
      <dgm:prSet/>
      <dgm:spPr/>
      <dgm:t>
        <a:bodyPr/>
        <a:lstStyle/>
        <a:p>
          <a:r>
            <a:rPr lang="en-US" dirty="0"/>
            <a:t>Pretend that you are about to interview the caregiver of a 34 month old child.  What year and month should this child have been born in? What item number should you start with?</a:t>
          </a:r>
        </a:p>
      </dgm:t>
    </dgm:pt>
    <dgm:pt modelId="{A35C8B19-EBE1-BE4B-B908-398F6B44E2C1}" type="parTrans" cxnId="{2806AAF1-F120-AB49-B676-EA686700AB64}">
      <dgm:prSet/>
      <dgm:spPr/>
      <dgm:t>
        <a:bodyPr/>
        <a:lstStyle/>
        <a:p>
          <a:endParaRPr lang="en-US"/>
        </a:p>
      </dgm:t>
    </dgm:pt>
    <dgm:pt modelId="{23F62530-E35F-684E-9785-1C5D6BA39F1B}" type="sibTrans" cxnId="{2806AAF1-F120-AB49-B676-EA686700AB64}">
      <dgm:prSet/>
      <dgm:spPr/>
      <dgm:t>
        <a:bodyPr/>
        <a:lstStyle/>
        <a:p>
          <a:endParaRPr lang="en-US"/>
        </a:p>
      </dgm:t>
    </dgm:pt>
    <dgm:pt modelId="{A34DCE73-D1CB-5649-A2E3-444B3B92236C}" type="pres">
      <dgm:prSet presAssocID="{08D9B59C-9BDB-4A65-9594-3B0D4C63DED0}" presName="Name0" presStyleCnt="0">
        <dgm:presLayoutVars>
          <dgm:animLvl val="lvl"/>
          <dgm:resizeHandles val="exact"/>
        </dgm:presLayoutVars>
      </dgm:prSet>
      <dgm:spPr/>
    </dgm:pt>
    <dgm:pt modelId="{C46649E7-47EF-0F4B-8CB8-23D7253DC2E0}" type="pres">
      <dgm:prSet presAssocID="{3F87D9C8-5F68-4CBE-9BE3-36771D2D297D}" presName="compositeNode" presStyleCnt="0">
        <dgm:presLayoutVars>
          <dgm:bulletEnabled val="1"/>
        </dgm:presLayoutVars>
      </dgm:prSet>
      <dgm:spPr/>
    </dgm:pt>
    <dgm:pt modelId="{467844ED-E216-424C-BA2D-9F996DCB528F}" type="pres">
      <dgm:prSet presAssocID="{3F87D9C8-5F68-4CBE-9BE3-36771D2D297D}" presName="bgRect" presStyleLbl="alignNode1" presStyleIdx="0" presStyleCnt="2"/>
      <dgm:spPr/>
    </dgm:pt>
    <dgm:pt modelId="{95571D48-32A9-F54E-B003-64F7C3EFFF91}" type="pres">
      <dgm:prSet presAssocID="{B7903903-5BAC-4079-8823-F86F89C39667}" presName="sibTransNodeRect" presStyleLbl="alignNode1" presStyleIdx="0" presStyleCnt="2">
        <dgm:presLayoutVars>
          <dgm:chMax val="0"/>
          <dgm:bulletEnabled val="1"/>
        </dgm:presLayoutVars>
      </dgm:prSet>
      <dgm:spPr/>
    </dgm:pt>
    <dgm:pt modelId="{0D5F8059-6FFF-EC40-8E27-BAEA68BD5F84}" type="pres">
      <dgm:prSet presAssocID="{3F87D9C8-5F68-4CBE-9BE3-36771D2D297D}" presName="nodeRect" presStyleLbl="alignNode1" presStyleIdx="0" presStyleCnt="2">
        <dgm:presLayoutVars>
          <dgm:bulletEnabled val="1"/>
        </dgm:presLayoutVars>
      </dgm:prSet>
      <dgm:spPr/>
    </dgm:pt>
    <dgm:pt modelId="{5193E176-8FEE-5A40-85A3-84C276224119}" type="pres">
      <dgm:prSet presAssocID="{B7903903-5BAC-4079-8823-F86F89C39667}" presName="sibTrans" presStyleCnt="0"/>
      <dgm:spPr/>
    </dgm:pt>
    <dgm:pt modelId="{0E32527E-2B5B-474A-8833-BA35069EB04E}" type="pres">
      <dgm:prSet presAssocID="{D63523B3-7CA8-984E-A6ED-8D4FEECB094E}" presName="compositeNode" presStyleCnt="0">
        <dgm:presLayoutVars>
          <dgm:bulletEnabled val="1"/>
        </dgm:presLayoutVars>
      </dgm:prSet>
      <dgm:spPr/>
    </dgm:pt>
    <dgm:pt modelId="{7ADB71C0-E7E9-324D-86DD-9A66B09D8FE3}" type="pres">
      <dgm:prSet presAssocID="{D63523B3-7CA8-984E-A6ED-8D4FEECB094E}" presName="bgRect" presStyleLbl="alignNode1" presStyleIdx="1" presStyleCnt="2"/>
      <dgm:spPr/>
    </dgm:pt>
    <dgm:pt modelId="{BBC9B6B8-1D1F-6149-AA2B-DE6C959AC501}" type="pres">
      <dgm:prSet presAssocID="{23F62530-E35F-684E-9785-1C5D6BA39F1B}" presName="sibTransNodeRect" presStyleLbl="alignNode1" presStyleIdx="1" presStyleCnt="2">
        <dgm:presLayoutVars>
          <dgm:chMax val="0"/>
          <dgm:bulletEnabled val="1"/>
        </dgm:presLayoutVars>
      </dgm:prSet>
      <dgm:spPr/>
    </dgm:pt>
    <dgm:pt modelId="{2473347E-FB8D-4A4B-AEFC-CF7CA2B02074}" type="pres">
      <dgm:prSet presAssocID="{D63523B3-7CA8-984E-A6ED-8D4FEECB094E}" presName="nodeRect" presStyleLbl="alignNode1" presStyleIdx="1" presStyleCnt="2">
        <dgm:presLayoutVars>
          <dgm:bulletEnabled val="1"/>
        </dgm:presLayoutVars>
      </dgm:prSet>
      <dgm:spPr/>
    </dgm:pt>
  </dgm:ptLst>
  <dgm:cxnLst>
    <dgm:cxn modelId="{753DDF17-6990-FD4C-A63D-6552AC407DA8}" type="presOf" srcId="{08D9B59C-9BDB-4A65-9594-3B0D4C63DED0}" destId="{A34DCE73-D1CB-5649-A2E3-444B3B92236C}" srcOrd="0" destOrd="0" presId="urn:microsoft.com/office/officeart/2016/7/layout/LinearBlockProcessNumbered"/>
    <dgm:cxn modelId="{92171137-9C1C-8A4F-92BF-92914717D55E}" type="presOf" srcId="{23F62530-E35F-684E-9785-1C5D6BA39F1B}" destId="{BBC9B6B8-1D1F-6149-AA2B-DE6C959AC501}" srcOrd="0" destOrd="0" presId="urn:microsoft.com/office/officeart/2016/7/layout/LinearBlockProcessNumbered"/>
    <dgm:cxn modelId="{C61A713D-3E5E-8948-AAFE-B8AEF179404B}" type="presOf" srcId="{3F87D9C8-5F68-4CBE-9BE3-36771D2D297D}" destId="{467844ED-E216-424C-BA2D-9F996DCB528F}" srcOrd="0" destOrd="0" presId="urn:microsoft.com/office/officeart/2016/7/layout/LinearBlockProcessNumbered"/>
    <dgm:cxn modelId="{A609A464-9C93-F24C-8913-24115D6D8550}" type="presOf" srcId="{D63523B3-7CA8-984E-A6ED-8D4FEECB094E}" destId="{7ADB71C0-E7E9-324D-86DD-9A66B09D8FE3}" srcOrd="0" destOrd="0" presId="urn:microsoft.com/office/officeart/2016/7/layout/LinearBlockProcessNumbered"/>
    <dgm:cxn modelId="{39D5344F-BA9C-E943-94D9-9B495C44C81B}" type="presOf" srcId="{3F87D9C8-5F68-4CBE-9BE3-36771D2D297D}" destId="{0D5F8059-6FFF-EC40-8E27-BAEA68BD5F84}" srcOrd="1" destOrd="0" presId="urn:microsoft.com/office/officeart/2016/7/layout/LinearBlockProcessNumbered"/>
    <dgm:cxn modelId="{55FF358F-BAB6-4EFE-BA41-B6F0A7605ED1}" srcId="{08D9B59C-9BDB-4A65-9594-3B0D4C63DED0}" destId="{3F87D9C8-5F68-4CBE-9BE3-36771D2D297D}" srcOrd="0" destOrd="0" parTransId="{D65E3910-89DD-4D21-BD6E-58233A5B6113}" sibTransId="{B7903903-5BAC-4079-8823-F86F89C39667}"/>
    <dgm:cxn modelId="{BEA7839D-0383-E64C-97C3-2B43A61F6D2B}" type="presOf" srcId="{D63523B3-7CA8-984E-A6ED-8D4FEECB094E}" destId="{2473347E-FB8D-4A4B-AEFC-CF7CA2B02074}" srcOrd="1" destOrd="0" presId="urn:microsoft.com/office/officeart/2016/7/layout/LinearBlockProcessNumbered"/>
    <dgm:cxn modelId="{7034949E-85F4-384A-8506-EB1B1564FB54}" type="presOf" srcId="{B7903903-5BAC-4079-8823-F86F89C39667}" destId="{95571D48-32A9-F54E-B003-64F7C3EFFF91}" srcOrd="0" destOrd="0" presId="urn:microsoft.com/office/officeart/2016/7/layout/LinearBlockProcessNumbered"/>
    <dgm:cxn modelId="{2806AAF1-F120-AB49-B676-EA686700AB64}" srcId="{08D9B59C-9BDB-4A65-9594-3B0D4C63DED0}" destId="{D63523B3-7CA8-984E-A6ED-8D4FEECB094E}" srcOrd="1" destOrd="0" parTransId="{A35C8B19-EBE1-BE4B-B908-398F6B44E2C1}" sibTransId="{23F62530-E35F-684E-9785-1C5D6BA39F1B}"/>
    <dgm:cxn modelId="{3551DEE3-3F7E-974E-B9AF-E168637720D4}" type="presParOf" srcId="{A34DCE73-D1CB-5649-A2E3-444B3B92236C}" destId="{C46649E7-47EF-0F4B-8CB8-23D7253DC2E0}" srcOrd="0" destOrd="0" presId="urn:microsoft.com/office/officeart/2016/7/layout/LinearBlockProcessNumbered"/>
    <dgm:cxn modelId="{C3BE9110-E683-C742-BC00-0D4C3519C02F}" type="presParOf" srcId="{C46649E7-47EF-0F4B-8CB8-23D7253DC2E0}" destId="{467844ED-E216-424C-BA2D-9F996DCB528F}" srcOrd="0" destOrd="0" presId="urn:microsoft.com/office/officeart/2016/7/layout/LinearBlockProcessNumbered"/>
    <dgm:cxn modelId="{4E28B4B6-C635-214F-BAFA-FACE4CE47E31}" type="presParOf" srcId="{C46649E7-47EF-0F4B-8CB8-23D7253DC2E0}" destId="{95571D48-32A9-F54E-B003-64F7C3EFFF91}" srcOrd="1" destOrd="0" presId="urn:microsoft.com/office/officeart/2016/7/layout/LinearBlockProcessNumbered"/>
    <dgm:cxn modelId="{31FB2E18-8FC8-A84C-A616-1EA83C614B63}" type="presParOf" srcId="{C46649E7-47EF-0F4B-8CB8-23D7253DC2E0}" destId="{0D5F8059-6FFF-EC40-8E27-BAEA68BD5F84}" srcOrd="2" destOrd="0" presId="urn:microsoft.com/office/officeart/2016/7/layout/LinearBlockProcessNumbered"/>
    <dgm:cxn modelId="{69D124B9-8E2D-1A4A-8700-5AC15C8C7478}" type="presParOf" srcId="{A34DCE73-D1CB-5649-A2E3-444B3B92236C}" destId="{5193E176-8FEE-5A40-85A3-84C276224119}" srcOrd="1" destOrd="0" presId="urn:microsoft.com/office/officeart/2016/7/layout/LinearBlockProcessNumbered"/>
    <dgm:cxn modelId="{3BB16BCD-FEA1-EE4E-9AA2-D418E8CEEFEB}" type="presParOf" srcId="{A34DCE73-D1CB-5649-A2E3-444B3B92236C}" destId="{0E32527E-2B5B-474A-8833-BA35069EB04E}" srcOrd="2" destOrd="0" presId="urn:microsoft.com/office/officeart/2016/7/layout/LinearBlockProcessNumbered"/>
    <dgm:cxn modelId="{0D8C64FA-F935-1A4A-BF84-0E2B3FB389B9}" type="presParOf" srcId="{0E32527E-2B5B-474A-8833-BA35069EB04E}" destId="{7ADB71C0-E7E9-324D-86DD-9A66B09D8FE3}" srcOrd="0" destOrd="0" presId="urn:microsoft.com/office/officeart/2016/7/layout/LinearBlockProcessNumbered"/>
    <dgm:cxn modelId="{D2B8FCAC-B21D-6D46-8E80-6D0E2FE5C754}" type="presParOf" srcId="{0E32527E-2B5B-474A-8833-BA35069EB04E}" destId="{BBC9B6B8-1D1F-6149-AA2B-DE6C959AC501}" srcOrd="1" destOrd="0" presId="urn:microsoft.com/office/officeart/2016/7/layout/LinearBlockProcessNumbered"/>
    <dgm:cxn modelId="{DF9C3024-D5B6-864D-B10A-3F71D3BCA6F9}" type="presParOf" srcId="{0E32527E-2B5B-474A-8833-BA35069EB04E}" destId="{2473347E-FB8D-4A4B-AEFC-CF7CA2B02074}"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844ED-E216-424C-BA2D-9F996DCB528F}">
      <dsp:nvSpPr>
        <dsp:cNvPr id="0" name=""/>
        <dsp:cNvSpPr/>
      </dsp:nvSpPr>
      <dsp:spPr>
        <a:xfrm>
          <a:off x="164" y="1013770"/>
          <a:ext cx="1982799" cy="2379359"/>
        </a:xfrm>
        <a:prstGeom prst="rect">
          <a:avLst/>
        </a:prstGeom>
        <a:gradFill rotWithShape="0">
          <a:gsLst>
            <a:gs pos="0">
              <a:schemeClr val="accent1">
                <a:alpha val="90000"/>
                <a:hueOff val="0"/>
                <a:satOff val="0"/>
                <a:lumOff val="0"/>
                <a:alphaOff val="0"/>
              </a:schemeClr>
            </a:gs>
            <a:gs pos="90000">
              <a:schemeClr val="accent1">
                <a:alpha val="90000"/>
                <a:hueOff val="0"/>
                <a:satOff val="0"/>
                <a:lumOff val="0"/>
                <a:alphaOff val="0"/>
                <a:shade val="100000"/>
              </a:schemeClr>
            </a:gs>
            <a:gs pos="100000">
              <a:schemeClr val="accent1">
                <a:alpha val="90000"/>
                <a:hueOff val="0"/>
                <a:satOff val="0"/>
                <a:lumOff val="0"/>
                <a:alphaOff val="0"/>
                <a:shade val="85000"/>
              </a:schemeClr>
            </a:gs>
          </a:gsLst>
          <a:path path="circle">
            <a:fillToRect l="100000" t="100000" r="100000" b="100000"/>
          </a:path>
        </a:gradFill>
        <a:ln w="10000" cap="flat" cmpd="sng" algn="ctr">
          <a:solidFill>
            <a:schemeClr val="accent1">
              <a:alpha val="90000"/>
              <a:hueOff val="0"/>
              <a:satOff val="0"/>
              <a:lumOff val="0"/>
              <a:alphaOff val="0"/>
            </a:schemeClr>
          </a:solidFill>
          <a:prstDash val="solid"/>
        </a:ln>
        <a:effectLst>
          <a:outerShdw blurRad="31750" dist="25400" dir="5400000" rotWithShape="0">
            <a:srgbClr val="000000">
              <a:alpha val="5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5857" tIns="0" rIns="195857" bIns="330200" numCol="1" spcCol="1270" anchor="t" anchorCtr="0">
          <a:noAutofit/>
        </a:bodyPr>
        <a:lstStyle/>
        <a:p>
          <a:pPr marL="0" lvl="0" indent="0" algn="l" defTabSz="755650">
            <a:lnSpc>
              <a:spcPct val="90000"/>
            </a:lnSpc>
            <a:spcBef>
              <a:spcPct val="0"/>
            </a:spcBef>
            <a:spcAft>
              <a:spcPct val="35000"/>
            </a:spcAft>
            <a:buNone/>
          </a:pPr>
          <a:r>
            <a:rPr lang="en-US" sz="1700" kern="1200" dirty="0">
              <a:latin typeface="+mn-lt"/>
              <a:ea typeface="Avenir Next Condensed" charset="0"/>
              <a:cs typeface="Avenir Next Condensed" charset="0"/>
            </a:rPr>
            <a:t>What is a milestone?</a:t>
          </a:r>
        </a:p>
      </dsp:txBody>
      <dsp:txXfrm>
        <a:off x="164" y="1965514"/>
        <a:ext cx="1982799" cy="1427615"/>
      </dsp:txXfrm>
    </dsp:sp>
    <dsp:sp modelId="{95571D48-32A9-F54E-B003-64F7C3EFFF91}">
      <dsp:nvSpPr>
        <dsp:cNvPr id="0" name=""/>
        <dsp:cNvSpPr/>
      </dsp:nvSpPr>
      <dsp:spPr>
        <a:xfrm>
          <a:off x="164" y="1013770"/>
          <a:ext cx="1982799" cy="951743"/>
        </a:xfrm>
        <a:prstGeom prst="rect">
          <a:avLst/>
        </a:prstGeom>
        <a:noFill/>
        <a:ln w="10000" cap="flat" cmpd="sng" algn="ctr">
          <a:noFill/>
          <a:prstDash val="solid"/>
        </a:ln>
        <a:effectLst>
          <a:outerShdw blurRad="31750" dist="25400" dir="5400000" rotWithShape="0">
            <a:srgbClr val="000000">
              <a:alpha val="50000"/>
            </a:srgbClr>
          </a:outerShdw>
        </a:effectLst>
        <a:scene3d>
          <a:camera prst="orthographicFront"/>
          <a:lightRig rig="flat" dir="t"/>
        </a:scene3d>
        <a:sp3d/>
      </dsp:spPr>
      <dsp:style>
        <a:lnRef idx="1">
          <a:scrgbClr r="0" g="0" b="0"/>
        </a:lnRef>
        <a:fillRef idx="3">
          <a:scrgbClr r="0" g="0" b="0"/>
        </a:fillRef>
        <a:effectRef idx="2">
          <a:scrgbClr r="0" g="0" b="0"/>
        </a:effectRef>
        <a:fontRef idx="minor">
          <a:schemeClr val="lt1"/>
        </a:fontRef>
      </dsp:style>
      <dsp:txBody>
        <a:bodyPr spcFirstLastPara="0" vert="horz" wrap="square" lIns="195857" tIns="165100" rIns="195857" bIns="165100" numCol="1" spcCol="1270" anchor="ctr" anchorCtr="0">
          <a:noAutofit/>
        </a:bodyPr>
        <a:lstStyle/>
        <a:p>
          <a:pPr marL="0" lvl="0" indent="0" algn="l" defTabSz="1955800">
            <a:lnSpc>
              <a:spcPct val="90000"/>
            </a:lnSpc>
            <a:spcBef>
              <a:spcPct val="0"/>
            </a:spcBef>
            <a:spcAft>
              <a:spcPct val="35000"/>
            </a:spcAft>
            <a:buNone/>
          </a:pPr>
          <a:r>
            <a:rPr lang="en-US" sz="4400" kern="1200">
              <a:solidFill>
                <a:schemeClr val="bg2"/>
              </a:solidFill>
            </a:rPr>
            <a:t>01</a:t>
          </a:r>
          <a:endParaRPr lang="en-US" sz="4400" kern="1200" dirty="0">
            <a:solidFill>
              <a:schemeClr val="bg2"/>
            </a:solidFill>
          </a:endParaRPr>
        </a:p>
      </dsp:txBody>
      <dsp:txXfrm>
        <a:off x="164" y="1013770"/>
        <a:ext cx="1982799" cy="951743"/>
      </dsp:txXfrm>
    </dsp:sp>
    <dsp:sp modelId="{288C30A8-D619-844F-A4FC-79C8C5F4F08E}">
      <dsp:nvSpPr>
        <dsp:cNvPr id="0" name=""/>
        <dsp:cNvSpPr/>
      </dsp:nvSpPr>
      <dsp:spPr>
        <a:xfrm>
          <a:off x="2141588" y="1013770"/>
          <a:ext cx="1982799" cy="2379359"/>
        </a:xfrm>
        <a:prstGeom prst="rect">
          <a:avLst/>
        </a:prstGeom>
        <a:gradFill rotWithShape="0">
          <a:gsLst>
            <a:gs pos="0">
              <a:schemeClr val="accent1">
                <a:alpha val="90000"/>
                <a:hueOff val="0"/>
                <a:satOff val="0"/>
                <a:lumOff val="0"/>
                <a:alphaOff val="-13333"/>
              </a:schemeClr>
            </a:gs>
            <a:gs pos="90000">
              <a:schemeClr val="accent1">
                <a:alpha val="90000"/>
                <a:hueOff val="0"/>
                <a:satOff val="0"/>
                <a:lumOff val="0"/>
                <a:alphaOff val="-13333"/>
                <a:shade val="100000"/>
              </a:schemeClr>
            </a:gs>
            <a:gs pos="100000">
              <a:schemeClr val="accent1">
                <a:alpha val="90000"/>
                <a:hueOff val="0"/>
                <a:satOff val="0"/>
                <a:lumOff val="0"/>
                <a:alphaOff val="-13333"/>
                <a:shade val="85000"/>
              </a:schemeClr>
            </a:gs>
          </a:gsLst>
          <a:path path="circle">
            <a:fillToRect l="100000" t="100000" r="100000" b="100000"/>
          </a:path>
        </a:gradFill>
        <a:ln w="10000" cap="flat" cmpd="sng" algn="ctr">
          <a:solidFill>
            <a:schemeClr val="accent1">
              <a:alpha val="90000"/>
              <a:hueOff val="0"/>
              <a:satOff val="0"/>
              <a:lumOff val="0"/>
              <a:alphaOff val="-13333"/>
            </a:schemeClr>
          </a:solidFill>
          <a:prstDash val="solid"/>
        </a:ln>
        <a:effectLst>
          <a:outerShdw blurRad="31750" dist="25400" dir="5400000" rotWithShape="0">
            <a:srgbClr val="000000">
              <a:alpha val="5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5857" tIns="0" rIns="195857" bIns="330200" numCol="1" spcCol="1270" anchor="t" anchorCtr="0">
          <a:noAutofit/>
        </a:bodyPr>
        <a:lstStyle/>
        <a:p>
          <a:pPr marL="0" lvl="0" indent="0" algn="l" defTabSz="755650">
            <a:lnSpc>
              <a:spcPct val="90000"/>
            </a:lnSpc>
            <a:spcBef>
              <a:spcPct val="0"/>
            </a:spcBef>
            <a:spcAft>
              <a:spcPct val="35000"/>
            </a:spcAft>
            <a:buNone/>
          </a:pPr>
          <a:r>
            <a:rPr lang="en-US" sz="1700" kern="1200" dirty="0"/>
            <a:t>What are the five CREDI domains?</a:t>
          </a:r>
        </a:p>
      </dsp:txBody>
      <dsp:txXfrm>
        <a:off x="2141588" y="1965514"/>
        <a:ext cx="1982799" cy="1427615"/>
      </dsp:txXfrm>
    </dsp:sp>
    <dsp:sp modelId="{B8B26AAA-D3E5-E849-B197-3E821ABA32CE}">
      <dsp:nvSpPr>
        <dsp:cNvPr id="0" name=""/>
        <dsp:cNvSpPr/>
      </dsp:nvSpPr>
      <dsp:spPr>
        <a:xfrm>
          <a:off x="2141588" y="1013770"/>
          <a:ext cx="1982799" cy="951743"/>
        </a:xfrm>
        <a:prstGeom prst="rect">
          <a:avLst/>
        </a:prstGeom>
        <a:noFill/>
        <a:ln w="10000" cap="flat" cmpd="sng" algn="ctr">
          <a:noFill/>
          <a:prstDash val="solid"/>
        </a:ln>
        <a:effectLst>
          <a:outerShdw blurRad="31750" dist="25400" dir="5400000" rotWithShape="0">
            <a:srgbClr val="000000">
              <a:alpha val="50000"/>
            </a:srgbClr>
          </a:outerShdw>
        </a:effectLst>
        <a:scene3d>
          <a:camera prst="orthographicFront"/>
          <a:lightRig rig="flat" dir="t"/>
        </a:scene3d>
        <a:sp3d/>
      </dsp:spPr>
      <dsp:style>
        <a:lnRef idx="1">
          <a:scrgbClr r="0" g="0" b="0"/>
        </a:lnRef>
        <a:fillRef idx="3">
          <a:scrgbClr r="0" g="0" b="0"/>
        </a:fillRef>
        <a:effectRef idx="2">
          <a:scrgbClr r="0" g="0" b="0"/>
        </a:effectRef>
        <a:fontRef idx="minor">
          <a:schemeClr val="lt1"/>
        </a:fontRef>
      </dsp:style>
      <dsp:txBody>
        <a:bodyPr spcFirstLastPara="0" vert="horz" wrap="square" lIns="195857" tIns="165100" rIns="195857" bIns="165100" numCol="1" spcCol="1270" anchor="ctr" anchorCtr="0">
          <a:noAutofit/>
        </a:bodyPr>
        <a:lstStyle/>
        <a:p>
          <a:pPr marL="0" lvl="0" indent="0" algn="l" defTabSz="1955800">
            <a:lnSpc>
              <a:spcPct val="90000"/>
            </a:lnSpc>
            <a:spcBef>
              <a:spcPct val="0"/>
            </a:spcBef>
            <a:spcAft>
              <a:spcPct val="35000"/>
            </a:spcAft>
            <a:buNone/>
          </a:pPr>
          <a:endParaRPr lang="en-US" sz="4400" kern="1200"/>
        </a:p>
      </dsp:txBody>
      <dsp:txXfrm>
        <a:off x="2141588" y="1013770"/>
        <a:ext cx="1982799" cy="951743"/>
      </dsp:txXfrm>
    </dsp:sp>
    <dsp:sp modelId="{E8EFE24E-0D48-EF4F-8245-AFC0351DB1C6}">
      <dsp:nvSpPr>
        <dsp:cNvPr id="0" name=""/>
        <dsp:cNvSpPr/>
      </dsp:nvSpPr>
      <dsp:spPr>
        <a:xfrm>
          <a:off x="4283011" y="1013770"/>
          <a:ext cx="1982799" cy="2379359"/>
        </a:xfrm>
        <a:prstGeom prst="rect">
          <a:avLst/>
        </a:prstGeom>
        <a:gradFill rotWithShape="0">
          <a:gsLst>
            <a:gs pos="0">
              <a:schemeClr val="accent1">
                <a:alpha val="90000"/>
                <a:hueOff val="0"/>
                <a:satOff val="0"/>
                <a:lumOff val="0"/>
                <a:alphaOff val="-26667"/>
              </a:schemeClr>
            </a:gs>
            <a:gs pos="90000">
              <a:schemeClr val="accent1">
                <a:alpha val="90000"/>
                <a:hueOff val="0"/>
                <a:satOff val="0"/>
                <a:lumOff val="0"/>
                <a:alphaOff val="-26667"/>
                <a:shade val="100000"/>
              </a:schemeClr>
            </a:gs>
            <a:gs pos="100000">
              <a:schemeClr val="accent1">
                <a:alpha val="90000"/>
                <a:hueOff val="0"/>
                <a:satOff val="0"/>
                <a:lumOff val="0"/>
                <a:alphaOff val="-26667"/>
                <a:shade val="85000"/>
              </a:schemeClr>
            </a:gs>
          </a:gsLst>
          <a:path path="circle">
            <a:fillToRect l="100000" t="100000" r="100000" b="100000"/>
          </a:path>
        </a:gradFill>
        <a:ln w="10000" cap="flat" cmpd="sng" algn="ctr">
          <a:solidFill>
            <a:schemeClr val="accent1">
              <a:alpha val="90000"/>
              <a:hueOff val="0"/>
              <a:satOff val="0"/>
              <a:lumOff val="0"/>
              <a:alphaOff val="-26667"/>
            </a:schemeClr>
          </a:solidFill>
          <a:prstDash val="solid"/>
        </a:ln>
        <a:effectLst>
          <a:outerShdw blurRad="31750" dist="25400" dir="5400000" rotWithShape="0">
            <a:srgbClr val="000000">
              <a:alpha val="5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5857" tIns="0" rIns="195857" bIns="330200" numCol="1" spcCol="1270" anchor="t" anchorCtr="0">
          <a:noAutofit/>
        </a:bodyPr>
        <a:lstStyle/>
        <a:p>
          <a:pPr marL="0" lvl="0" indent="0" algn="l" defTabSz="755650">
            <a:lnSpc>
              <a:spcPct val="90000"/>
            </a:lnSpc>
            <a:spcBef>
              <a:spcPct val="0"/>
            </a:spcBef>
            <a:spcAft>
              <a:spcPct val="35000"/>
            </a:spcAft>
            <a:buNone/>
          </a:pPr>
          <a:r>
            <a:rPr lang="en-US" sz="1700" kern="1200" dirty="0"/>
            <a:t>True or False: Kicking a ball is an example of motor skills.</a:t>
          </a:r>
        </a:p>
      </dsp:txBody>
      <dsp:txXfrm>
        <a:off x="4283011" y="1965514"/>
        <a:ext cx="1982799" cy="1427615"/>
      </dsp:txXfrm>
    </dsp:sp>
    <dsp:sp modelId="{87636771-11B9-B344-96B0-3CF80E6881E9}">
      <dsp:nvSpPr>
        <dsp:cNvPr id="0" name=""/>
        <dsp:cNvSpPr/>
      </dsp:nvSpPr>
      <dsp:spPr>
        <a:xfrm>
          <a:off x="4283011" y="1013770"/>
          <a:ext cx="1982799" cy="951743"/>
        </a:xfrm>
        <a:prstGeom prst="rect">
          <a:avLst/>
        </a:prstGeom>
        <a:noFill/>
        <a:ln w="10000" cap="flat" cmpd="sng" algn="ctr">
          <a:noFill/>
          <a:prstDash val="solid"/>
        </a:ln>
        <a:effectLst>
          <a:outerShdw blurRad="31750" dist="25400" dir="5400000" rotWithShape="0">
            <a:srgbClr val="000000">
              <a:alpha val="50000"/>
            </a:srgbClr>
          </a:outerShdw>
        </a:effectLst>
        <a:scene3d>
          <a:camera prst="orthographicFront"/>
          <a:lightRig rig="flat" dir="t"/>
        </a:scene3d>
        <a:sp3d/>
      </dsp:spPr>
      <dsp:style>
        <a:lnRef idx="1">
          <a:scrgbClr r="0" g="0" b="0"/>
        </a:lnRef>
        <a:fillRef idx="3">
          <a:scrgbClr r="0" g="0" b="0"/>
        </a:fillRef>
        <a:effectRef idx="2">
          <a:scrgbClr r="0" g="0" b="0"/>
        </a:effectRef>
        <a:fontRef idx="minor">
          <a:schemeClr val="lt1"/>
        </a:fontRef>
      </dsp:style>
      <dsp:txBody>
        <a:bodyPr spcFirstLastPara="0" vert="horz" wrap="square" lIns="195857" tIns="165100" rIns="195857" bIns="165100" numCol="1" spcCol="1270" anchor="ctr" anchorCtr="0">
          <a:noAutofit/>
        </a:bodyPr>
        <a:lstStyle/>
        <a:p>
          <a:pPr marL="0" lvl="0" indent="0" algn="l" defTabSz="1955800">
            <a:lnSpc>
              <a:spcPct val="90000"/>
            </a:lnSpc>
            <a:spcBef>
              <a:spcPct val="0"/>
            </a:spcBef>
            <a:spcAft>
              <a:spcPct val="35000"/>
            </a:spcAft>
            <a:buNone/>
          </a:pPr>
          <a:endParaRPr lang="en-US" sz="4400" kern="1200"/>
        </a:p>
      </dsp:txBody>
      <dsp:txXfrm>
        <a:off x="4283011" y="1013770"/>
        <a:ext cx="1982799" cy="951743"/>
      </dsp:txXfrm>
    </dsp:sp>
    <dsp:sp modelId="{10E15D0C-ED70-2E4A-B9CE-1993CD2A9B86}">
      <dsp:nvSpPr>
        <dsp:cNvPr id="0" name=""/>
        <dsp:cNvSpPr/>
      </dsp:nvSpPr>
      <dsp:spPr>
        <a:xfrm>
          <a:off x="6424435" y="1013770"/>
          <a:ext cx="1982799" cy="2379359"/>
        </a:xfrm>
        <a:prstGeom prst="rect">
          <a:avLst/>
        </a:prstGeom>
        <a:gradFill rotWithShape="0">
          <a:gsLst>
            <a:gs pos="0">
              <a:schemeClr val="accent1">
                <a:alpha val="90000"/>
                <a:hueOff val="0"/>
                <a:satOff val="0"/>
                <a:lumOff val="0"/>
                <a:alphaOff val="-40000"/>
              </a:schemeClr>
            </a:gs>
            <a:gs pos="90000">
              <a:schemeClr val="accent1">
                <a:alpha val="90000"/>
                <a:hueOff val="0"/>
                <a:satOff val="0"/>
                <a:lumOff val="0"/>
                <a:alphaOff val="-40000"/>
                <a:shade val="100000"/>
              </a:schemeClr>
            </a:gs>
            <a:gs pos="100000">
              <a:schemeClr val="accent1">
                <a:alpha val="90000"/>
                <a:hueOff val="0"/>
                <a:satOff val="0"/>
                <a:lumOff val="0"/>
                <a:alphaOff val="-40000"/>
                <a:shade val="85000"/>
              </a:schemeClr>
            </a:gs>
          </a:gsLst>
          <a:path path="circle">
            <a:fillToRect l="100000" t="100000" r="100000" b="100000"/>
          </a:path>
        </a:gradFill>
        <a:ln w="10000" cap="flat" cmpd="sng" algn="ctr">
          <a:solidFill>
            <a:schemeClr val="accent1">
              <a:alpha val="90000"/>
              <a:hueOff val="0"/>
              <a:satOff val="0"/>
              <a:lumOff val="0"/>
              <a:alphaOff val="-40000"/>
            </a:schemeClr>
          </a:solidFill>
          <a:prstDash val="solid"/>
        </a:ln>
        <a:effectLst>
          <a:outerShdw blurRad="31750" dist="25400" dir="5400000" rotWithShape="0">
            <a:srgbClr val="000000">
              <a:alpha val="5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5857" tIns="0" rIns="195857" bIns="330200" numCol="1" spcCol="1270" anchor="t" anchorCtr="0">
          <a:noAutofit/>
        </a:bodyPr>
        <a:lstStyle/>
        <a:p>
          <a:pPr marL="0" lvl="0" indent="0" algn="l" defTabSz="755650">
            <a:lnSpc>
              <a:spcPct val="90000"/>
            </a:lnSpc>
            <a:spcBef>
              <a:spcPct val="0"/>
            </a:spcBef>
            <a:spcAft>
              <a:spcPct val="35000"/>
            </a:spcAft>
            <a:buNone/>
          </a:pPr>
          <a:r>
            <a:rPr lang="en-US" sz="1700" kern="1200" dirty="0">
              <a:latin typeface="+mn-lt"/>
              <a:ea typeface="Avenir Next Condensed" charset="0"/>
              <a:cs typeface="Avenir Next Condensed" charset="0"/>
            </a:rPr>
            <a:t>True or False: The CREDI can diagnose children with disabilities.</a:t>
          </a:r>
        </a:p>
      </dsp:txBody>
      <dsp:txXfrm>
        <a:off x="6424435" y="1965514"/>
        <a:ext cx="1982799" cy="1427615"/>
      </dsp:txXfrm>
    </dsp:sp>
    <dsp:sp modelId="{582971F3-44A5-B54D-8621-0EDDD3FBB843}">
      <dsp:nvSpPr>
        <dsp:cNvPr id="0" name=""/>
        <dsp:cNvSpPr/>
      </dsp:nvSpPr>
      <dsp:spPr>
        <a:xfrm>
          <a:off x="6424435" y="1013770"/>
          <a:ext cx="1982799" cy="951743"/>
        </a:xfrm>
        <a:prstGeom prst="rect">
          <a:avLst/>
        </a:prstGeom>
        <a:noFill/>
        <a:ln w="10000" cap="flat" cmpd="sng" algn="ctr">
          <a:noFill/>
          <a:prstDash val="solid"/>
        </a:ln>
        <a:effectLst>
          <a:outerShdw blurRad="31750" dist="25400" dir="5400000" rotWithShape="0">
            <a:srgbClr val="000000">
              <a:alpha val="50000"/>
            </a:srgbClr>
          </a:outerShdw>
        </a:effectLst>
        <a:scene3d>
          <a:camera prst="orthographicFront"/>
          <a:lightRig rig="flat" dir="t"/>
        </a:scene3d>
        <a:sp3d/>
      </dsp:spPr>
      <dsp:style>
        <a:lnRef idx="1">
          <a:scrgbClr r="0" g="0" b="0"/>
        </a:lnRef>
        <a:fillRef idx="3">
          <a:scrgbClr r="0" g="0" b="0"/>
        </a:fillRef>
        <a:effectRef idx="2">
          <a:scrgbClr r="0" g="0" b="0"/>
        </a:effectRef>
        <a:fontRef idx="minor">
          <a:schemeClr val="lt1"/>
        </a:fontRef>
      </dsp:style>
      <dsp:txBody>
        <a:bodyPr spcFirstLastPara="0" vert="horz" wrap="square" lIns="195857" tIns="165100" rIns="195857" bIns="165100" numCol="1" spcCol="1270" anchor="ctr" anchorCtr="0">
          <a:noAutofit/>
        </a:bodyPr>
        <a:lstStyle/>
        <a:p>
          <a:pPr marL="0" lvl="0" indent="0" algn="l" defTabSz="1955800">
            <a:lnSpc>
              <a:spcPct val="90000"/>
            </a:lnSpc>
            <a:spcBef>
              <a:spcPct val="0"/>
            </a:spcBef>
            <a:spcAft>
              <a:spcPct val="35000"/>
            </a:spcAft>
            <a:buNone/>
          </a:pPr>
          <a:r>
            <a:rPr lang="en-US" sz="4400" kern="1200">
              <a:solidFill>
                <a:schemeClr val="bg2"/>
              </a:solidFill>
            </a:rPr>
            <a:t>04</a:t>
          </a:r>
          <a:endParaRPr lang="en-US" sz="4400" kern="1200" dirty="0">
            <a:solidFill>
              <a:schemeClr val="bg2"/>
            </a:solidFill>
          </a:endParaRPr>
        </a:p>
      </dsp:txBody>
      <dsp:txXfrm>
        <a:off x="6424435" y="1013770"/>
        <a:ext cx="1982799" cy="95174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D6D6D-D29F-8640-96FA-275FCF501E01}">
      <dsp:nvSpPr>
        <dsp:cNvPr id="0" name=""/>
        <dsp:cNvSpPr/>
      </dsp:nvSpPr>
      <dsp:spPr>
        <a:xfrm>
          <a:off x="0" y="5925095"/>
          <a:ext cx="2190750" cy="550489"/>
        </a:xfrm>
        <a:prstGeom prst="rect">
          <a:avLst/>
        </a:prstGeom>
        <a:gradFill rotWithShape="0">
          <a:gsLst>
            <a:gs pos="0">
              <a:schemeClr val="accent4">
                <a:hueOff val="0"/>
                <a:satOff val="0"/>
                <a:lumOff val="0"/>
                <a:alphaOff val="0"/>
              </a:schemeClr>
            </a:gs>
            <a:gs pos="90000">
              <a:schemeClr val="accent4">
                <a:hueOff val="0"/>
                <a:satOff val="0"/>
                <a:lumOff val="0"/>
                <a:alphaOff val="0"/>
                <a:shade val="100000"/>
              </a:schemeClr>
            </a:gs>
            <a:gs pos="100000">
              <a:schemeClr val="accent4">
                <a:hueOff val="0"/>
                <a:satOff val="0"/>
                <a:lumOff val="0"/>
                <a:alphaOff val="0"/>
                <a:shade val="85000"/>
              </a:schemeClr>
            </a:gs>
          </a:gsLst>
          <a:path path="circle">
            <a:fillToRect l="100000" t="100000" r="100000" b="100000"/>
          </a:path>
        </a:gradFill>
        <a:ln w="10000" cap="flat"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0"/>
              <a:satOff val="0"/>
              <a:lumOff val="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55806" tIns="99568" rIns="15580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8 - Review</a:t>
          </a:r>
        </a:p>
      </dsp:txBody>
      <dsp:txXfrm>
        <a:off x="0" y="5925095"/>
        <a:ext cx="2190750" cy="550489"/>
      </dsp:txXfrm>
    </dsp:sp>
    <dsp:sp modelId="{4346F2EB-F698-3C4F-BC1E-942EC7D4501A}">
      <dsp:nvSpPr>
        <dsp:cNvPr id="0" name=""/>
        <dsp:cNvSpPr/>
      </dsp:nvSpPr>
      <dsp:spPr>
        <a:xfrm>
          <a:off x="2190749" y="5925095"/>
          <a:ext cx="6572250" cy="550489"/>
        </a:xfrm>
        <a:prstGeom prst="rect">
          <a:avLst/>
        </a:prstGeom>
        <a:solidFill>
          <a:schemeClr val="accent4">
            <a:tint val="40000"/>
            <a:alpha val="90000"/>
            <a:hueOff val="0"/>
            <a:satOff val="0"/>
            <a:lumOff val="0"/>
            <a:alphaOff val="0"/>
          </a:schemeClr>
        </a:solidFill>
        <a:ln w="10000" cap="flat" cmpd="sng" algn="ctr">
          <a:solidFill>
            <a:schemeClr val="accent4">
              <a:tint val="40000"/>
              <a:alpha val="90000"/>
              <a:hueOff val="0"/>
              <a:satOff val="0"/>
              <a:lumOff val="0"/>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33316" tIns="177800" rIns="133316"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Check all items have been completed and thank the caregiver for his/her participation.</a:t>
          </a:r>
        </a:p>
      </dsp:txBody>
      <dsp:txXfrm>
        <a:off x="2190749" y="5925095"/>
        <a:ext cx="6572250" cy="550489"/>
      </dsp:txXfrm>
    </dsp:sp>
    <dsp:sp modelId="{BFA2F609-4AEE-E44E-958F-60E2C65268CA}">
      <dsp:nvSpPr>
        <dsp:cNvPr id="0" name=""/>
        <dsp:cNvSpPr/>
      </dsp:nvSpPr>
      <dsp:spPr>
        <a:xfrm rot="10800000">
          <a:off x="0" y="5078854"/>
          <a:ext cx="2190750" cy="846652"/>
        </a:xfrm>
        <a:prstGeom prst="upArrowCallout">
          <a:avLst>
            <a:gd name="adj1" fmla="val 5000"/>
            <a:gd name="adj2" fmla="val 10000"/>
            <a:gd name="adj3" fmla="val 15000"/>
            <a:gd name="adj4" fmla="val 64977"/>
          </a:avLst>
        </a:prstGeom>
        <a:gradFill rotWithShape="0">
          <a:gsLst>
            <a:gs pos="0">
              <a:schemeClr val="accent4">
                <a:hueOff val="-637824"/>
                <a:satOff val="3843"/>
                <a:lumOff val="308"/>
                <a:alphaOff val="0"/>
              </a:schemeClr>
            </a:gs>
            <a:gs pos="90000">
              <a:schemeClr val="accent4">
                <a:hueOff val="-637824"/>
                <a:satOff val="3843"/>
                <a:lumOff val="308"/>
                <a:alphaOff val="0"/>
                <a:shade val="100000"/>
              </a:schemeClr>
            </a:gs>
            <a:gs pos="100000">
              <a:schemeClr val="accent4">
                <a:hueOff val="-637824"/>
                <a:satOff val="3843"/>
                <a:lumOff val="308"/>
                <a:alphaOff val="0"/>
                <a:shade val="85000"/>
              </a:schemeClr>
            </a:gs>
          </a:gsLst>
          <a:path path="circle">
            <a:fillToRect l="100000" t="100000" r="100000" b="100000"/>
          </a:path>
        </a:gradFill>
        <a:ln w="10000" cap="flat" cmpd="sng" algn="ctr">
          <a:solidFill>
            <a:schemeClr val="accent4">
              <a:hueOff val="-637824"/>
              <a:satOff val="3843"/>
              <a:lumOff val="308"/>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637824"/>
              <a:satOff val="3843"/>
              <a:lumOff val="308"/>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55806" tIns="99568" rIns="15580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7 - Record</a:t>
          </a:r>
        </a:p>
      </dsp:txBody>
      <dsp:txXfrm rot="-10800000">
        <a:off x="0" y="5078854"/>
        <a:ext cx="2190750" cy="550324"/>
      </dsp:txXfrm>
    </dsp:sp>
    <dsp:sp modelId="{F8FCCDAD-F141-9748-9A50-75BDE7C94D18}">
      <dsp:nvSpPr>
        <dsp:cNvPr id="0" name=""/>
        <dsp:cNvSpPr/>
      </dsp:nvSpPr>
      <dsp:spPr>
        <a:xfrm>
          <a:off x="2190749" y="5219610"/>
          <a:ext cx="6572250" cy="550324"/>
        </a:xfrm>
        <a:prstGeom prst="rect">
          <a:avLst/>
        </a:prstGeom>
        <a:solidFill>
          <a:schemeClr val="accent4">
            <a:tint val="40000"/>
            <a:alpha val="90000"/>
            <a:hueOff val="-563673"/>
            <a:satOff val="3165"/>
            <a:lumOff val="201"/>
            <a:alphaOff val="0"/>
          </a:schemeClr>
        </a:solidFill>
        <a:ln w="10000" cap="flat" cmpd="sng" algn="ctr">
          <a:solidFill>
            <a:schemeClr val="accent4">
              <a:tint val="40000"/>
              <a:alpha val="90000"/>
              <a:hueOff val="-563673"/>
              <a:satOff val="3165"/>
              <a:lumOff val="201"/>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33316" tIns="177800" rIns="133316"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Beginning at the appropriate item for the child’s age, administer each item in order, exactly as written, and record caregiver responses.  </a:t>
          </a:r>
        </a:p>
      </dsp:txBody>
      <dsp:txXfrm>
        <a:off x="2190749" y="5219610"/>
        <a:ext cx="6572250" cy="550324"/>
      </dsp:txXfrm>
    </dsp:sp>
    <dsp:sp modelId="{6D05FA40-4733-8348-8FC5-2A78D3046C68}">
      <dsp:nvSpPr>
        <dsp:cNvPr id="0" name=""/>
        <dsp:cNvSpPr/>
      </dsp:nvSpPr>
      <dsp:spPr>
        <a:xfrm rot="10800000">
          <a:off x="0" y="4232614"/>
          <a:ext cx="2190750" cy="846652"/>
        </a:xfrm>
        <a:prstGeom prst="upArrowCallout">
          <a:avLst>
            <a:gd name="adj1" fmla="val 5000"/>
            <a:gd name="adj2" fmla="val 10000"/>
            <a:gd name="adj3" fmla="val 15000"/>
            <a:gd name="adj4" fmla="val 64977"/>
          </a:avLst>
        </a:prstGeom>
        <a:gradFill rotWithShape="0">
          <a:gsLst>
            <a:gs pos="0">
              <a:schemeClr val="accent4">
                <a:hueOff val="-1275649"/>
                <a:satOff val="7685"/>
                <a:lumOff val="616"/>
                <a:alphaOff val="0"/>
              </a:schemeClr>
            </a:gs>
            <a:gs pos="90000">
              <a:schemeClr val="accent4">
                <a:hueOff val="-1275649"/>
                <a:satOff val="7685"/>
                <a:lumOff val="616"/>
                <a:alphaOff val="0"/>
                <a:shade val="100000"/>
              </a:schemeClr>
            </a:gs>
            <a:gs pos="100000">
              <a:schemeClr val="accent4">
                <a:hueOff val="-1275649"/>
                <a:satOff val="7685"/>
                <a:lumOff val="616"/>
                <a:alphaOff val="0"/>
                <a:shade val="85000"/>
              </a:schemeClr>
            </a:gs>
          </a:gsLst>
          <a:path path="circle">
            <a:fillToRect l="100000" t="100000" r="100000" b="100000"/>
          </a:path>
        </a:gradFill>
        <a:ln w="28575" cap="flat" cmpd="sng" algn="ctr">
          <a:solidFill>
            <a:srgbClr val="FFFF00"/>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1275649"/>
              <a:satOff val="7685"/>
              <a:lumOff val="616"/>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55806" tIns="99568" rIns="15580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6 - Read Instructions</a:t>
          </a:r>
        </a:p>
      </dsp:txBody>
      <dsp:txXfrm rot="-10800000">
        <a:off x="0" y="4232614"/>
        <a:ext cx="2190750" cy="550324"/>
      </dsp:txXfrm>
    </dsp:sp>
    <dsp:sp modelId="{F53E9DC0-F61A-7548-BF2A-384926AA5331}">
      <dsp:nvSpPr>
        <dsp:cNvPr id="0" name=""/>
        <dsp:cNvSpPr/>
      </dsp:nvSpPr>
      <dsp:spPr>
        <a:xfrm>
          <a:off x="2190749" y="4373370"/>
          <a:ext cx="6572250" cy="550324"/>
        </a:xfrm>
        <a:prstGeom prst="rect">
          <a:avLst/>
        </a:prstGeom>
        <a:solidFill>
          <a:schemeClr val="accent4">
            <a:tint val="40000"/>
            <a:alpha val="90000"/>
            <a:hueOff val="-1127346"/>
            <a:satOff val="6331"/>
            <a:lumOff val="402"/>
            <a:alphaOff val="0"/>
          </a:schemeClr>
        </a:solidFill>
        <a:ln w="28575" cap="flat" cmpd="sng" algn="ctr">
          <a:solidFill>
            <a:srgbClr val="FFFF00"/>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33316" tIns="177800" rIns="133316"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Read the instruction prompt exactly as written.</a:t>
          </a:r>
        </a:p>
      </dsp:txBody>
      <dsp:txXfrm>
        <a:off x="2190749" y="4373370"/>
        <a:ext cx="6572250" cy="550324"/>
      </dsp:txXfrm>
    </dsp:sp>
    <dsp:sp modelId="{F1721C39-2D72-614E-8110-1E98C7133945}">
      <dsp:nvSpPr>
        <dsp:cNvPr id="0" name=""/>
        <dsp:cNvSpPr/>
      </dsp:nvSpPr>
      <dsp:spPr>
        <a:xfrm rot="10800000">
          <a:off x="0" y="3386374"/>
          <a:ext cx="2190750" cy="846652"/>
        </a:xfrm>
        <a:prstGeom prst="upArrowCallout">
          <a:avLst>
            <a:gd name="adj1" fmla="val 5000"/>
            <a:gd name="adj2" fmla="val 10000"/>
            <a:gd name="adj3" fmla="val 15000"/>
            <a:gd name="adj4" fmla="val 64977"/>
          </a:avLst>
        </a:prstGeom>
        <a:gradFill rotWithShape="0">
          <a:gsLst>
            <a:gs pos="0">
              <a:schemeClr val="accent4">
                <a:hueOff val="-1913473"/>
                <a:satOff val="11528"/>
                <a:lumOff val="924"/>
                <a:alphaOff val="0"/>
              </a:schemeClr>
            </a:gs>
            <a:gs pos="90000">
              <a:schemeClr val="accent4">
                <a:hueOff val="-1913473"/>
                <a:satOff val="11528"/>
                <a:lumOff val="924"/>
                <a:alphaOff val="0"/>
                <a:shade val="100000"/>
              </a:schemeClr>
            </a:gs>
            <a:gs pos="100000">
              <a:schemeClr val="accent4">
                <a:hueOff val="-1913473"/>
                <a:satOff val="11528"/>
                <a:lumOff val="924"/>
                <a:alphaOff val="0"/>
                <a:shade val="85000"/>
              </a:schemeClr>
            </a:gs>
          </a:gsLst>
          <a:path path="circle">
            <a:fillToRect l="100000" t="100000" r="100000" b="100000"/>
          </a:path>
        </a:gradFill>
        <a:ln w="10000" cap="flat" cmpd="sng" algn="ctr">
          <a:solidFill>
            <a:schemeClr val="accent4">
              <a:hueOff val="-1913473"/>
              <a:satOff val="11528"/>
              <a:lumOff val="924"/>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1913473"/>
              <a:satOff val="11528"/>
              <a:lumOff val="924"/>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55806" tIns="99568" rIns="15580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5 - Confirm Age</a:t>
          </a:r>
        </a:p>
      </dsp:txBody>
      <dsp:txXfrm rot="-10800000">
        <a:off x="0" y="3386374"/>
        <a:ext cx="2190750" cy="550324"/>
      </dsp:txXfrm>
    </dsp:sp>
    <dsp:sp modelId="{ECC8192D-B998-7640-9F84-CEA0EBE5B313}">
      <dsp:nvSpPr>
        <dsp:cNvPr id="0" name=""/>
        <dsp:cNvSpPr/>
      </dsp:nvSpPr>
      <dsp:spPr>
        <a:xfrm>
          <a:off x="2190749" y="3527130"/>
          <a:ext cx="6572250" cy="550324"/>
        </a:xfrm>
        <a:prstGeom prst="rect">
          <a:avLst/>
        </a:prstGeom>
        <a:solidFill>
          <a:schemeClr val="accent4">
            <a:tint val="40000"/>
            <a:alpha val="90000"/>
            <a:hueOff val="-1691018"/>
            <a:satOff val="9496"/>
            <a:lumOff val="603"/>
            <a:alphaOff val="0"/>
          </a:schemeClr>
        </a:solidFill>
        <a:ln w="10000" cap="flat" cmpd="sng" algn="ctr">
          <a:solidFill>
            <a:schemeClr val="accent4">
              <a:tint val="40000"/>
              <a:alpha val="90000"/>
              <a:hueOff val="-1691018"/>
              <a:satOff val="9496"/>
              <a:lumOff val="603"/>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33316" tIns="177800" rIns="133316"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Confirm and record the child’s age and date of birth.  Select appropriate set of items for administration based on age rules.</a:t>
          </a:r>
        </a:p>
      </dsp:txBody>
      <dsp:txXfrm>
        <a:off x="2190749" y="3527130"/>
        <a:ext cx="6572250" cy="550324"/>
      </dsp:txXfrm>
    </dsp:sp>
    <dsp:sp modelId="{537ECADD-12C4-2940-98AD-E9C5A69D8177}">
      <dsp:nvSpPr>
        <dsp:cNvPr id="0" name=""/>
        <dsp:cNvSpPr/>
      </dsp:nvSpPr>
      <dsp:spPr>
        <a:xfrm rot="10800000">
          <a:off x="0" y="2540134"/>
          <a:ext cx="2190750" cy="846652"/>
        </a:xfrm>
        <a:prstGeom prst="upArrowCallout">
          <a:avLst>
            <a:gd name="adj1" fmla="val 5000"/>
            <a:gd name="adj2" fmla="val 10000"/>
            <a:gd name="adj3" fmla="val 15000"/>
            <a:gd name="adj4" fmla="val 64977"/>
          </a:avLst>
        </a:prstGeom>
        <a:gradFill rotWithShape="0">
          <a:gsLst>
            <a:gs pos="0">
              <a:schemeClr val="accent4">
                <a:hueOff val="-2551297"/>
                <a:satOff val="15371"/>
                <a:lumOff val="1232"/>
                <a:alphaOff val="0"/>
              </a:schemeClr>
            </a:gs>
            <a:gs pos="90000">
              <a:schemeClr val="accent4">
                <a:hueOff val="-2551297"/>
                <a:satOff val="15371"/>
                <a:lumOff val="1232"/>
                <a:alphaOff val="0"/>
                <a:shade val="100000"/>
              </a:schemeClr>
            </a:gs>
            <a:gs pos="100000">
              <a:schemeClr val="accent4">
                <a:hueOff val="-2551297"/>
                <a:satOff val="15371"/>
                <a:lumOff val="1232"/>
                <a:alphaOff val="0"/>
                <a:shade val="85000"/>
              </a:schemeClr>
            </a:gs>
          </a:gsLst>
          <a:path path="circle">
            <a:fillToRect l="100000" t="100000" r="100000" b="100000"/>
          </a:path>
        </a:gradFill>
        <a:ln w="10000" cap="flat" cmpd="sng" algn="ctr">
          <a:solidFill>
            <a:schemeClr val="accent4">
              <a:hueOff val="-2551297"/>
              <a:satOff val="15371"/>
              <a:lumOff val="1232"/>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2551297"/>
              <a:satOff val="15371"/>
              <a:lumOff val="1232"/>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55806" tIns="99568" rIns="15580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4 - Fill Information</a:t>
          </a:r>
        </a:p>
      </dsp:txBody>
      <dsp:txXfrm rot="-10800000">
        <a:off x="0" y="2540134"/>
        <a:ext cx="2190750" cy="550324"/>
      </dsp:txXfrm>
    </dsp:sp>
    <dsp:sp modelId="{2181C7C0-6DC9-6F4F-8231-F2369E8CF90D}">
      <dsp:nvSpPr>
        <dsp:cNvPr id="0" name=""/>
        <dsp:cNvSpPr/>
      </dsp:nvSpPr>
      <dsp:spPr>
        <a:xfrm>
          <a:off x="2190749" y="2680890"/>
          <a:ext cx="6572250" cy="550324"/>
        </a:xfrm>
        <a:prstGeom prst="rect">
          <a:avLst/>
        </a:prstGeom>
        <a:solidFill>
          <a:schemeClr val="accent4">
            <a:tint val="40000"/>
            <a:alpha val="90000"/>
            <a:hueOff val="-2254691"/>
            <a:satOff val="12661"/>
            <a:lumOff val="805"/>
            <a:alphaOff val="0"/>
          </a:schemeClr>
        </a:solidFill>
        <a:ln w="10000" cap="flat" cmpd="sng" algn="ctr">
          <a:solidFill>
            <a:schemeClr val="accent4">
              <a:tint val="40000"/>
              <a:alpha val="90000"/>
              <a:hueOff val="-2254691"/>
              <a:satOff val="12661"/>
              <a:lumOff val="805"/>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33316" tIns="177800" rIns="133316" bIns="177800" numCol="1" spcCol="1270" anchor="ctr" anchorCtr="0">
          <a:noAutofit/>
        </a:bodyPr>
        <a:lstStyle/>
        <a:p>
          <a:pPr marL="0" lvl="0" indent="0" algn="l" defTabSz="622300">
            <a:lnSpc>
              <a:spcPct val="90000"/>
            </a:lnSpc>
            <a:spcBef>
              <a:spcPct val="0"/>
            </a:spcBef>
            <a:spcAft>
              <a:spcPct val="35000"/>
            </a:spcAft>
            <a:buNone/>
          </a:pPr>
          <a:r>
            <a:rPr lang="en-US" sz="1400" kern="1200">
              <a:latin typeface="+mn-lt"/>
              <a:ea typeface="Avenir Next Condensed" charset="0"/>
              <a:cs typeface="Avenir Next Condensed" charset="0"/>
            </a:rPr>
            <a:t>Record the date, participant ID number, and any other relevant information on the response form.</a:t>
          </a:r>
        </a:p>
      </dsp:txBody>
      <dsp:txXfrm>
        <a:off x="2190749" y="2680890"/>
        <a:ext cx="6572250" cy="550324"/>
      </dsp:txXfrm>
    </dsp:sp>
    <dsp:sp modelId="{C1A6DC92-4BB3-1846-83EA-2C299676BF80}">
      <dsp:nvSpPr>
        <dsp:cNvPr id="0" name=""/>
        <dsp:cNvSpPr/>
      </dsp:nvSpPr>
      <dsp:spPr>
        <a:xfrm rot="10800000">
          <a:off x="0" y="1693894"/>
          <a:ext cx="2190750" cy="846652"/>
        </a:xfrm>
        <a:prstGeom prst="upArrowCallout">
          <a:avLst>
            <a:gd name="adj1" fmla="val 5000"/>
            <a:gd name="adj2" fmla="val 10000"/>
            <a:gd name="adj3" fmla="val 15000"/>
            <a:gd name="adj4" fmla="val 64977"/>
          </a:avLst>
        </a:prstGeom>
        <a:gradFill rotWithShape="0">
          <a:gsLst>
            <a:gs pos="0">
              <a:schemeClr val="accent4">
                <a:hueOff val="-3189121"/>
                <a:satOff val="19214"/>
                <a:lumOff val="1540"/>
                <a:alphaOff val="0"/>
              </a:schemeClr>
            </a:gs>
            <a:gs pos="90000">
              <a:schemeClr val="accent4">
                <a:hueOff val="-3189121"/>
                <a:satOff val="19214"/>
                <a:lumOff val="1540"/>
                <a:alphaOff val="0"/>
                <a:shade val="100000"/>
              </a:schemeClr>
            </a:gs>
            <a:gs pos="100000">
              <a:schemeClr val="accent4">
                <a:hueOff val="-3189121"/>
                <a:satOff val="19214"/>
                <a:lumOff val="1540"/>
                <a:alphaOff val="0"/>
                <a:shade val="85000"/>
              </a:schemeClr>
            </a:gs>
          </a:gsLst>
          <a:path path="circle">
            <a:fillToRect l="100000" t="100000" r="100000" b="100000"/>
          </a:path>
        </a:gradFill>
        <a:ln w="10000" cap="flat" cmpd="sng" algn="ctr">
          <a:solidFill>
            <a:schemeClr val="accent4">
              <a:hueOff val="-3189121"/>
              <a:satOff val="19214"/>
              <a:lumOff val="1540"/>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3189121"/>
              <a:satOff val="19214"/>
              <a:lumOff val="154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55806" tIns="99568" rIns="15580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3 - Answer</a:t>
          </a:r>
        </a:p>
      </dsp:txBody>
      <dsp:txXfrm rot="-10800000">
        <a:off x="0" y="1693894"/>
        <a:ext cx="2190750" cy="550324"/>
      </dsp:txXfrm>
    </dsp:sp>
    <dsp:sp modelId="{9A11C9AC-E30F-BB48-9558-45B2E5B8E8F6}">
      <dsp:nvSpPr>
        <dsp:cNvPr id="0" name=""/>
        <dsp:cNvSpPr/>
      </dsp:nvSpPr>
      <dsp:spPr>
        <a:xfrm>
          <a:off x="2190749" y="1834650"/>
          <a:ext cx="6572250" cy="550324"/>
        </a:xfrm>
        <a:prstGeom prst="rect">
          <a:avLst/>
        </a:prstGeom>
        <a:solidFill>
          <a:schemeClr val="accent4">
            <a:tint val="40000"/>
            <a:alpha val="90000"/>
            <a:hueOff val="-2818364"/>
            <a:satOff val="15826"/>
            <a:lumOff val="1006"/>
            <a:alphaOff val="0"/>
          </a:schemeClr>
        </a:solidFill>
        <a:ln w="10000" cap="flat" cmpd="sng" algn="ctr">
          <a:solidFill>
            <a:schemeClr val="accent4">
              <a:tint val="40000"/>
              <a:alpha val="90000"/>
              <a:hueOff val="-2818364"/>
              <a:satOff val="15826"/>
              <a:lumOff val="1006"/>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33316" tIns="177800" rIns="133316"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Pause and make sure caregiver has time to ask questions. Answer all questions.</a:t>
          </a:r>
        </a:p>
      </dsp:txBody>
      <dsp:txXfrm>
        <a:off x="2190749" y="1834650"/>
        <a:ext cx="6572250" cy="550324"/>
      </dsp:txXfrm>
    </dsp:sp>
    <dsp:sp modelId="{87FBCF95-A042-2B42-ACC4-C655026C2224}">
      <dsp:nvSpPr>
        <dsp:cNvPr id="0" name=""/>
        <dsp:cNvSpPr/>
      </dsp:nvSpPr>
      <dsp:spPr>
        <a:xfrm rot="10800000">
          <a:off x="0" y="847654"/>
          <a:ext cx="2190750" cy="846652"/>
        </a:xfrm>
        <a:prstGeom prst="upArrowCallout">
          <a:avLst>
            <a:gd name="adj1" fmla="val 5000"/>
            <a:gd name="adj2" fmla="val 10000"/>
            <a:gd name="adj3" fmla="val 15000"/>
            <a:gd name="adj4" fmla="val 64977"/>
          </a:avLst>
        </a:prstGeom>
        <a:gradFill rotWithShape="0">
          <a:gsLst>
            <a:gs pos="0">
              <a:schemeClr val="accent4">
                <a:hueOff val="-3826945"/>
                <a:satOff val="23056"/>
                <a:lumOff val="1848"/>
                <a:alphaOff val="0"/>
              </a:schemeClr>
            </a:gs>
            <a:gs pos="90000">
              <a:schemeClr val="accent4">
                <a:hueOff val="-3826945"/>
                <a:satOff val="23056"/>
                <a:lumOff val="1848"/>
                <a:alphaOff val="0"/>
                <a:shade val="100000"/>
              </a:schemeClr>
            </a:gs>
            <a:gs pos="100000">
              <a:schemeClr val="accent4">
                <a:hueOff val="-3826945"/>
                <a:satOff val="23056"/>
                <a:lumOff val="1848"/>
                <a:alphaOff val="0"/>
                <a:shade val="85000"/>
              </a:schemeClr>
            </a:gs>
          </a:gsLst>
          <a:path path="circle">
            <a:fillToRect l="100000" t="100000" r="100000" b="100000"/>
          </a:path>
        </a:gradFill>
        <a:ln w="10000" cap="flat" cmpd="sng" algn="ctr">
          <a:solidFill>
            <a:schemeClr val="accent4">
              <a:hueOff val="-3826945"/>
              <a:satOff val="23056"/>
              <a:lumOff val="1848"/>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3826945"/>
              <a:satOff val="23056"/>
              <a:lumOff val="1848"/>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55806" tIns="99568" rIns="15580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2 - Greet</a:t>
          </a:r>
        </a:p>
      </dsp:txBody>
      <dsp:txXfrm rot="-10800000">
        <a:off x="0" y="847654"/>
        <a:ext cx="2190750" cy="550324"/>
      </dsp:txXfrm>
    </dsp:sp>
    <dsp:sp modelId="{9A13BB16-2AB8-6F4B-B6FE-998FEB4FBDA4}">
      <dsp:nvSpPr>
        <dsp:cNvPr id="0" name=""/>
        <dsp:cNvSpPr/>
      </dsp:nvSpPr>
      <dsp:spPr>
        <a:xfrm>
          <a:off x="2190749" y="988410"/>
          <a:ext cx="6572250" cy="550324"/>
        </a:xfrm>
        <a:prstGeom prst="rect">
          <a:avLst/>
        </a:prstGeom>
        <a:solidFill>
          <a:schemeClr val="accent4">
            <a:tint val="40000"/>
            <a:alpha val="90000"/>
            <a:hueOff val="-3382037"/>
            <a:satOff val="18992"/>
            <a:lumOff val="1207"/>
            <a:alphaOff val="0"/>
          </a:schemeClr>
        </a:solidFill>
        <a:ln w="10000" cap="flat" cmpd="sng" algn="ctr">
          <a:solidFill>
            <a:schemeClr val="accent4">
              <a:tint val="40000"/>
              <a:alpha val="90000"/>
              <a:hueOff val="-3382037"/>
              <a:satOff val="18992"/>
              <a:lumOff val="1207"/>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33316" tIns="177800" rIns="133316"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Greet the caregiver, explain procedures, and ensure his/her comfort. If appropriate, complete consent procedures.</a:t>
          </a:r>
        </a:p>
      </dsp:txBody>
      <dsp:txXfrm>
        <a:off x="2190749" y="988410"/>
        <a:ext cx="6572250" cy="550324"/>
      </dsp:txXfrm>
    </dsp:sp>
    <dsp:sp modelId="{3DE94956-8171-544A-9ABC-A3050ACEDBC8}">
      <dsp:nvSpPr>
        <dsp:cNvPr id="0" name=""/>
        <dsp:cNvSpPr/>
      </dsp:nvSpPr>
      <dsp:spPr>
        <a:xfrm rot="10800000">
          <a:off x="0" y="1414"/>
          <a:ext cx="2190750" cy="846652"/>
        </a:xfrm>
        <a:prstGeom prst="upArrowCallout">
          <a:avLst>
            <a:gd name="adj1" fmla="val 5000"/>
            <a:gd name="adj2" fmla="val 10000"/>
            <a:gd name="adj3" fmla="val 15000"/>
            <a:gd name="adj4" fmla="val 64977"/>
          </a:avLst>
        </a:prstGeom>
        <a:gradFill rotWithShape="0">
          <a:gsLst>
            <a:gs pos="0">
              <a:schemeClr val="accent4">
                <a:hueOff val="-4464770"/>
                <a:satOff val="26899"/>
                <a:lumOff val="2156"/>
                <a:alphaOff val="0"/>
              </a:schemeClr>
            </a:gs>
            <a:gs pos="90000">
              <a:schemeClr val="accent4">
                <a:hueOff val="-4464770"/>
                <a:satOff val="26899"/>
                <a:lumOff val="2156"/>
                <a:alphaOff val="0"/>
                <a:shade val="100000"/>
              </a:schemeClr>
            </a:gs>
            <a:gs pos="100000">
              <a:schemeClr val="accent4">
                <a:hueOff val="-4464770"/>
                <a:satOff val="26899"/>
                <a:lumOff val="2156"/>
                <a:alphaOff val="0"/>
                <a:shade val="85000"/>
              </a:schemeClr>
            </a:gs>
          </a:gsLst>
          <a:path path="circle">
            <a:fillToRect l="100000" t="100000" r="100000" b="100000"/>
          </a:path>
        </a:gradFill>
        <a:ln w="10000" cap="flat" cmpd="sng" algn="ctr">
          <a:solidFill>
            <a:schemeClr val="accent4">
              <a:hueOff val="-4464770"/>
              <a:satOff val="26899"/>
              <a:lumOff val="2156"/>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4464770"/>
              <a:satOff val="26899"/>
              <a:lumOff val="2156"/>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55806" tIns="99568" rIns="15580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1 - Gather</a:t>
          </a:r>
        </a:p>
      </dsp:txBody>
      <dsp:txXfrm rot="-10800000">
        <a:off x="0" y="1414"/>
        <a:ext cx="2190750" cy="550324"/>
      </dsp:txXfrm>
    </dsp:sp>
    <dsp:sp modelId="{DE7AD872-9076-894E-930B-7DF4742FF677}">
      <dsp:nvSpPr>
        <dsp:cNvPr id="0" name=""/>
        <dsp:cNvSpPr/>
      </dsp:nvSpPr>
      <dsp:spPr>
        <a:xfrm>
          <a:off x="2190749" y="142170"/>
          <a:ext cx="6572250" cy="550324"/>
        </a:xfrm>
        <a:prstGeom prst="rect">
          <a:avLst/>
        </a:prstGeom>
        <a:solidFill>
          <a:schemeClr val="accent4">
            <a:tint val="40000"/>
            <a:alpha val="90000"/>
            <a:hueOff val="-3945710"/>
            <a:satOff val="22157"/>
            <a:lumOff val="1408"/>
            <a:alphaOff val="0"/>
          </a:schemeClr>
        </a:solidFill>
        <a:ln w="10000" cap="flat" cmpd="sng" algn="ctr">
          <a:solidFill>
            <a:schemeClr val="accent4">
              <a:tint val="40000"/>
              <a:alpha val="90000"/>
              <a:hueOff val="-3945710"/>
              <a:satOff val="22157"/>
              <a:lumOff val="1408"/>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33316" tIns="177800" rIns="133316"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Gather appropriate materials.</a:t>
          </a:r>
        </a:p>
      </dsp:txBody>
      <dsp:txXfrm>
        <a:off x="2190749" y="142170"/>
        <a:ext cx="6572250" cy="55032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D6D6D-D29F-8640-96FA-275FCF501E01}">
      <dsp:nvSpPr>
        <dsp:cNvPr id="0" name=""/>
        <dsp:cNvSpPr/>
      </dsp:nvSpPr>
      <dsp:spPr>
        <a:xfrm>
          <a:off x="0" y="5925095"/>
          <a:ext cx="2190750" cy="550489"/>
        </a:xfrm>
        <a:prstGeom prst="rect">
          <a:avLst/>
        </a:prstGeom>
        <a:gradFill rotWithShape="0">
          <a:gsLst>
            <a:gs pos="0">
              <a:schemeClr val="accent4">
                <a:hueOff val="0"/>
                <a:satOff val="0"/>
                <a:lumOff val="0"/>
                <a:alphaOff val="0"/>
              </a:schemeClr>
            </a:gs>
            <a:gs pos="90000">
              <a:schemeClr val="accent4">
                <a:hueOff val="0"/>
                <a:satOff val="0"/>
                <a:lumOff val="0"/>
                <a:alphaOff val="0"/>
                <a:shade val="100000"/>
              </a:schemeClr>
            </a:gs>
            <a:gs pos="100000">
              <a:schemeClr val="accent4">
                <a:hueOff val="0"/>
                <a:satOff val="0"/>
                <a:lumOff val="0"/>
                <a:alphaOff val="0"/>
                <a:shade val="85000"/>
              </a:schemeClr>
            </a:gs>
          </a:gsLst>
          <a:path path="circle">
            <a:fillToRect l="100000" t="100000" r="100000" b="100000"/>
          </a:path>
        </a:gradFill>
        <a:ln w="10000" cap="flat"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0"/>
              <a:satOff val="0"/>
              <a:lumOff val="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55806" tIns="99568" rIns="15580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8 - Review</a:t>
          </a:r>
        </a:p>
      </dsp:txBody>
      <dsp:txXfrm>
        <a:off x="0" y="5925095"/>
        <a:ext cx="2190750" cy="550489"/>
      </dsp:txXfrm>
    </dsp:sp>
    <dsp:sp modelId="{4346F2EB-F698-3C4F-BC1E-942EC7D4501A}">
      <dsp:nvSpPr>
        <dsp:cNvPr id="0" name=""/>
        <dsp:cNvSpPr/>
      </dsp:nvSpPr>
      <dsp:spPr>
        <a:xfrm>
          <a:off x="2190749" y="5925095"/>
          <a:ext cx="6572250" cy="550489"/>
        </a:xfrm>
        <a:prstGeom prst="rect">
          <a:avLst/>
        </a:prstGeom>
        <a:solidFill>
          <a:schemeClr val="accent4">
            <a:tint val="40000"/>
            <a:alpha val="90000"/>
            <a:hueOff val="0"/>
            <a:satOff val="0"/>
            <a:lumOff val="0"/>
            <a:alphaOff val="0"/>
          </a:schemeClr>
        </a:solidFill>
        <a:ln w="10000" cap="flat" cmpd="sng" algn="ctr">
          <a:solidFill>
            <a:schemeClr val="accent4">
              <a:tint val="40000"/>
              <a:alpha val="90000"/>
              <a:hueOff val="0"/>
              <a:satOff val="0"/>
              <a:lumOff val="0"/>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33316" tIns="177800" rIns="133316"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Check all items have been completed and thank the caregiver for his/her participation.</a:t>
          </a:r>
        </a:p>
      </dsp:txBody>
      <dsp:txXfrm>
        <a:off x="2190749" y="5925095"/>
        <a:ext cx="6572250" cy="550489"/>
      </dsp:txXfrm>
    </dsp:sp>
    <dsp:sp modelId="{BFA2F609-4AEE-E44E-958F-60E2C65268CA}">
      <dsp:nvSpPr>
        <dsp:cNvPr id="0" name=""/>
        <dsp:cNvSpPr/>
      </dsp:nvSpPr>
      <dsp:spPr>
        <a:xfrm rot="10800000">
          <a:off x="0" y="5078854"/>
          <a:ext cx="2190750" cy="846652"/>
        </a:xfrm>
        <a:prstGeom prst="upArrowCallout">
          <a:avLst>
            <a:gd name="adj1" fmla="val 5000"/>
            <a:gd name="adj2" fmla="val 10000"/>
            <a:gd name="adj3" fmla="val 15000"/>
            <a:gd name="adj4" fmla="val 64977"/>
          </a:avLst>
        </a:prstGeom>
        <a:gradFill rotWithShape="0">
          <a:gsLst>
            <a:gs pos="0">
              <a:schemeClr val="accent4">
                <a:hueOff val="-637824"/>
                <a:satOff val="3843"/>
                <a:lumOff val="308"/>
                <a:alphaOff val="0"/>
              </a:schemeClr>
            </a:gs>
            <a:gs pos="90000">
              <a:schemeClr val="accent4">
                <a:hueOff val="-637824"/>
                <a:satOff val="3843"/>
                <a:lumOff val="308"/>
                <a:alphaOff val="0"/>
                <a:shade val="100000"/>
              </a:schemeClr>
            </a:gs>
            <a:gs pos="100000">
              <a:schemeClr val="accent4">
                <a:hueOff val="-637824"/>
                <a:satOff val="3843"/>
                <a:lumOff val="308"/>
                <a:alphaOff val="0"/>
                <a:shade val="85000"/>
              </a:schemeClr>
            </a:gs>
          </a:gsLst>
          <a:path path="circle">
            <a:fillToRect l="100000" t="100000" r="100000" b="100000"/>
          </a:path>
        </a:gradFill>
        <a:ln w="28575" cap="flat" cmpd="sng" algn="ctr">
          <a:solidFill>
            <a:srgbClr val="FFFF00"/>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637824"/>
              <a:satOff val="3843"/>
              <a:lumOff val="308"/>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55806" tIns="99568" rIns="15580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7 - Record</a:t>
          </a:r>
        </a:p>
      </dsp:txBody>
      <dsp:txXfrm rot="-10800000">
        <a:off x="0" y="5078854"/>
        <a:ext cx="2190750" cy="550324"/>
      </dsp:txXfrm>
    </dsp:sp>
    <dsp:sp modelId="{F8FCCDAD-F141-9748-9A50-75BDE7C94D18}">
      <dsp:nvSpPr>
        <dsp:cNvPr id="0" name=""/>
        <dsp:cNvSpPr/>
      </dsp:nvSpPr>
      <dsp:spPr>
        <a:xfrm>
          <a:off x="2190749" y="5219610"/>
          <a:ext cx="6572250" cy="550324"/>
        </a:xfrm>
        <a:prstGeom prst="rect">
          <a:avLst/>
        </a:prstGeom>
        <a:solidFill>
          <a:schemeClr val="accent4">
            <a:tint val="40000"/>
            <a:alpha val="90000"/>
            <a:hueOff val="-563673"/>
            <a:satOff val="3165"/>
            <a:lumOff val="201"/>
            <a:alphaOff val="0"/>
          </a:schemeClr>
        </a:solidFill>
        <a:ln w="28575" cap="flat" cmpd="sng" algn="ctr">
          <a:solidFill>
            <a:srgbClr val="FFFF00">
              <a:alpha val="90000"/>
            </a:srgb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33316" tIns="177800" rIns="133316"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Beginning at the appropriate item for the child’s age, administer each item in order, exactly as written, and record caregiver responses.  </a:t>
          </a:r>
        </a:p>
      </dsp:txBody>
      <dsp:txXfrm>
        <a:off x="2190749" y="5219610"/>
        <a:ext cx="6572250" cy="550324"/>
      </dsp:txXfrm>
    </dsp:sp>
    <dsp:sp modelId="{6D05FA40-4733-8348-8FC5-2A78D3046C68}">
      <dsp:nvSpPr>
        <dsp:cNvPr id="0" name=""/>
        <dsp:cNvSpPr/>
      </dsp:nvSpPr>
      <dsp:spPr>
        <a:xfrm rot="10800000">
          <a:off x="0" y="4232614"/>
          <a:ext cx="2190750" cy="846652"/>
        </a:xfrm>
        <a:prstGeom prst="upArrowCallout">
          <a:avLst>
            <a:gd name="adj1" fmla="val 5000"/>
            <a:gd name="adj2" fmla="val 10000"/>
            <a:gd name="adj3" fmla="val 15000"/>
            <a:gd name="adj4" fmla="val 64977"/>
          </a:avLst>
        </a:prstGeom>
        <a:gradFill rotWithShape="0">
          <a:gsLst>
            <a:gs pos="0">
              <a:schemeClr val="accent4">
                <a:hueOff val="-1275649"/>
                <a:satOff val="7685"/>
                <a:lumOff val="616"/>
                <a:alphaOff val="0"/>
              </a:schemeClr>
            </a:gs>
            <a:gs pos="90000">
              <a:schemeClr val="accent4">
                <a:hueOff val="-1275649"/>
                <a:satOff val="7685"/>
                <a:lumOff val="616"/>
                <a:alphaOff val="0"/>
                <a:shade val="100000"/>
              </a:schemeClr>
            </a:gs>
            <a:gs pos="100000">
              <a:schemeClr val="accent4">
                <a:hueOff val="-1275649"/>
                <a:satOff val="7685"/>
                <a:lumOff val="616"/>
                <a:alphaOff val="0"/>
                <a:shade val="85000"/>
              </a:schemeClr>
            </a:gs>
          </a:gsLst>
          <a:path path="circle">
            <a:fillToRect l="100000" t="100000" r="100000" b="100000"/>
          </a:path>
        </a:gradFill>
        <a:ln w="10000" cap="flat" cmpd="sng" algn="ctr">
          <a:solidFill>
            <a:schemeClr val="accent4">
              <a:hueOff val="-1275649"/>
              <a:satOff val="7685"/>
              <a:lumOff val="616"/>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1275649"/>
              <a:satOff val="7685"/>
              <a:lumOff val="616"/>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55806" tIns="99568" rIns="15580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6 - Read Instructions</a:t>
          </a:r>
        </a:p>
      </dsp:txBody>
      <dsp:txXfrm rot="-10800000">
        <a:off x="0" y="4232614"/>
        <a:ext cx="2190750" cy="550324"/>
      </dsp:txXfrm>
    </dsp:sp>
    <dsp:sp modelId="{F53E9DC0-F61A-7548-BF2A-384926AA5331}">
      <dsp:nvSpPr>
        <dsp:cNvPr id="0" name=""/>
        <dsp:cNvSpPr/>
      </dsp:nvSpPr>
      <dsp:spPr>
        <a:xfrm>
          <a:off x="2190749" y="4373370"/>
          <a:ext cx="6572250" cy="550324"/>
        </a:xfrm>
        <a:prstGeom prst="rect">
          <a:avLst/>
        </a:prstGeom>
        <a:solidFill>
          <a:schemeClr val="accent4">
            <a:tint val="40000"/>
            <a:alpha val="90000"/>
            <a:hueOff val="-1127346"/>
            <a:satOff val="6331"/>
            <a:lumOff val="402"/>
            <a:alphaOff val="0"/>
          </a:schemeClr>
        </a:solidFill>
        <a:ln w="10000" cap="flat" cmpd="sng" algn="ctr">
          <a:solidFill>
            <a:schemeClr val="accent4">
              <a:tint val="40000"/>
              <a:alpha val="90000"/>
              <a:hueOff val="-1127346"/>
              <a:satOff val="6331"/>
              <a:lumOff val="402"/>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33316" tIns="177800" rIns="133316"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Read the instruction prompt exactly as written.</a:t>
          </a:r>
        </a:p>
      </dsp:txBody>
      <dsp:txXfrm>
        <a:off x="2190749" y="4373370"/>
        <a:ext cx="6572250" cy="550324"/>
      </dsp:txXfrm>
    </dsp:sp>
    <dsp:sp modelId="{F1721C39-2D72-614E-8110-1E98C7133945}">
      <dsp:nvSpPr>
        <dsp:cNvPr id="0" name=""/>
        <dsp:cNvSpPr/>
      </dsp:nvSpPr>
      <dsp:spPr>
        <a:xfrm rot="10800000">
          <a:off x="0" y="3386374"/>
          <a:ext cx="2190750" cy="846652"/>
        </a:xfrm>
        <a:prstGeom prst="upArrowCallout">
          <a:avLst>
            <a:gd name="adj1" fmla="val 5000"/>
            <a:gd name="adj2" fmla="val 10000"/>
            <a:gd name="adj3" fmla="val 15000"/>
            <a:gd name="adj4" fmla="val 64977"/>
          </a:avLst>
        </a:prstGeom>
        <a:gradFill rotWithShape="0">
          <a:gsLst>
            <a:gs pos="0">
              <a:schemeClr val="accent4">
                <a:hueOff val="-1913473"/>
                <a:satOff val="11528"/>
                <a:lumOff val="924"/>
                <a:alphaOff val="0"/>
              </a:schemeClr>
            </a:gs>
            <a:gs pos="90000">
              <a:schemeClr val="accent4">
                <a:hueOff val="-1913473"/>
                <a:satOff val="11528"/>
                <a:lumOff val="924"/>
                <a:alphaOff val="0"/>
                <a:shade val="100000"/>
              </a:schemeClr>
            </a:gs>
            <a:gs pos="100000">
              <a:schemeClr val="accent4">
                <a:hueOff val="-1913473"/>
                <a:satOff val="11528"/>
                <a:lumOff val="924"/>
                <a:alphaOff val="0"/>
                <a:shade val="85000"/>
              </a:schemeClr>
            </a:gs>
          </a:gsLst>
          <a:path path="circle">
            <a:fillToRect l="100000" t="100000" r="100000" b="100000"/>
          </a:path>
        </a:gradFill>
        <a:ln w="10000" cap="flat" cmpd="sng" algn="ctr">
          <a:solidFill>
            <a:schemeClr val="accent4">
              <a:hueOff val="-1913473"/>
              <a:satOff val="11528"/>
              <a:lumOff val="924"/>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1913473"/>
              <a:satOff val="11528"/>
              <a:lumOff val="924"/>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55806" tIns="99568" rIns="15580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5 - Confirm Age</a:t>
          </a:r>
        </a:p>
      </dsp:txBody>
      <dsp:txXfrm rot="-10800000">
        <a:off x="0" y="3386374"/>
        <a:ext cx="2190750" cy="550324"/>
      </dsp:txXfrm>
    </dsp:sp>
    <dsp:sp modelId="{ECC8192D-B998-7640-9F84-CEA0EBE5B313}">
      <dsp:nvSpPr>
        <dsp:cNvPr id="0" name=""/>
        <dsp:cNvSpPr/>
      </dsp:nvSpPr>
      <dsp:spPr>
        <a:xfrm>
          <a:off x="2190749" y="3527130"/>
          <a:ext cx="6572250" cy="550324"/>
        </a:xfrm>
        <a:prstGeom prst="rect">
          <a:avLst/>
        </a:prstGeom>
        <a:solidFill>
          <a:schemeClr val="accent4">
            <a:tint val="40000"/>
            <a:alpha val="90000"/>
            <a:hueOff val="-1691018"/>
            <a:satOff val="9496"/>
            <a:lumOff val="603"/>
            <a:alphaOff val="0"/>
          </a:schemeClr>
        </a:solidFill>
        <a:ln w="10000" cap="flat" cmpd="sng" algn="ctr">
          <a:solidFill>
            <a:schemeClr val="accent4">
              <a:tint val="40000"/>
              <a:alpha val="90000"/>
              <a:hueOff val="-1691018"/>
              <a:satOff val="9496"/>
              <a:lumOff val="603"/>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33316" tIns="177800" rIns="133316"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Confirm and record the child’s age and date of birth.  Select appropriate set of items for administration based on age rules.</a:t>
          </a:r>
        </a:p>
      </dsp:txBody>
      <dsp:txXfrm>
        <a:off x="2190749" y="3527130"/>
        <a:ext cx="6572250" cy="550324"/>
      </dsp:txXfrm>
    </dsp:sp>
    <dsp:sp modelId="{537ECADD-12C4-2940-98AD-E9C5A69D8177}">
      <dsp:nvSpPr>
        <dsp:cNvPr id="0" name=""/>
        <dsp:cNvSpPr/>
      </dsp:nvSpPr>
      <dsp:spPr>
        <a:xfrm rot="10800000">
          <a:off x="0" y="2540134"/>
          <a:ext cx="2190750" cy="846652"/>
        </a:xfrm>
        <a:prstGeom prst="upArrowCallout">
          <a:avLst>
            <a:gd name="adj1" fmla="val 5000"/>
            <a:gd name="adj2" fmla="val 10000"/>
            <a:gd name="adj3" fmla="val 15000"/>
            <a:gd name="adj4" fmla="val 64977"/>
          </a:avLst>
        </a:prstGeom>
        <a:gradFill rotWithShape="0">
          <a:gsLst>
            <a:gs pos="0">
              <a:schemeClr val="accent4">
                <a:hueOff val="-2551297"/>
                <a:satOff val="15371"/>
                <a:lumOff val="1232"/>
                <a:alphaOff val="0"/>
              </a:schemeClr>
            </a:gs>
            <a:gs pos="90000">
              <a:schemeClr val="accent4">
                <a:hueOff val="-2551297"/>
                <a:satOff val="15371"/>
                <a:lumOff val="1232"/>
                <a:alphaOff val="0"/>
                <a:shade val="100000"/>
              </a:schemeClr>
            </a:gs>
            <a:gs pos="100000">
              <a:schemeClr val="accent4">
                <a:hueOff val="-2551297"/>
                <a:satOff val="15371"/>
                <a:lumOff val="1232"/>
                <a:alphaOff val="0"/>
                <a:shade val="85000"/>
              </a:schemeClr>
            </a:gs>
          </a:gsLst>
          <a:path path="circle">
            <a:fillToRect l="100000" t="100000" r="100000" b="100000"/>
          </a:path>
        </a:gradFill>
        <a:ln w="10000" cap="flat" cmpd="sng" algn="ctr">
          <a:solidFill>
            <a:schemeClr val="accent4">
              <a:hueOff val="-2551297"/>
              <a:satOff val="15371"/>
              <a:lumOff val="1232"/>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2551297"/>
              <a:satOff val="15371"/>
              <a:lumOff val="1232"/>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55806" tIns="99568" rIns="15580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4 - Fill Information</a:t>
          </a:r>
        </a:p>
      </dsp:txBody>
      <dsp:txXfrm rot="-10800000">
        <a:off x="0" y="2540134"/>
        <a:ext cx="2190750" cy="550324"/>
      </dsp:txXfrm>
    </dsp:sp>
    <dsp:sp modelId="{2181C7C0-6DC9-6F4F-8231-F2369E8CF90D}">
      <dsp:nvSpPr>
        <dsp:cNvPr id="0" name=""/>
        <dsp:cNvSpPr/>
      </dsp:nvSpPr>
      <dsp:spPr>
        <a:xfrm>
          <a:off x="2190749" y="2680890"/>
          <a:ext cx="6572250" cy="550324"/>
        </a:xfrm>
        <a:prstGeom prst="rect">
          <a:avLst/>
        </a:prstGeom>
        <a:solidFill>
          <a:schemeClr val="accent4">
            <a:tint val="40000"/>
            <a:alpha val="90000"/>
            <a:hueOff val="-2254691"/>
            <a:satOff val="12661"/>
            <a:lumOff val="805"/>
            <a:alphaOff val="0"/>
          </a:schemeClr>
        </a:solidFill>
        <a:ln w="10000" cap="flat" cmpd="sng" algn="ctr">
          <a:solidFill>
            <a:schemeClr val="accent4">
              <a:tint val="40000"/>
              <a:alpha val="90000"/>
              <a:hueOff val="-2254691"/>
              <a:satOff val="12661"/>
              <a:lumOff val="805"/>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33316" tIns="177800" rIns="133316" bIns="177800" numCol="1" spcCol="1270" anchor="ctr" anchorCtr="0">
          <a:noAutofit/>
        </a:bodyPr>
        <a:lstStyle/>
        <a:p>
          <a:pPr marL="0" lvl="0" indent="0" algn="l" defTabSz="622300">
            <a:lnSpc>
              <a:spcPct val="90000"/>
            </a:lnSpc>
            <a:spcBef>
              <a:spcPct val="0"/>
            </a:spcBef>
            <a:spcAft>
              <a:spcPct val="35000"/>
            </a:spcAft>
            <a:buNone/>
          </a:pPr>
          <a:r>
            <a:rPr lang="en-US" sz="1400" kern="1200">
              <a:latin typeface="+mn-lt"/>
              <a:ea typeface="Avenir Next Condensed" charset="0"/>
              <a:cs typeface="Avenir Next Condensed" charset="0"/>
            </a:rPr>
            <a:t>Record the date, participant ID number, and any other relevant information on the response form.</a:t>
          </a:r>
        </a:p>
      </dsp:txBody>
      <dsp:txXfrm>
        <a:off x="2190749" y="2680890"/>
        <a:ext cx="6572250" cy="550324"/>
      </dsp:txXfrm>
    </dsp:sp>
    <dsp:sp modelId="{C1A6DC92-4BB3-1846-83EA-2C299676BF80}">
      <dsp:nvSpPr>
        <dsp:cNvPr id="0" name=""/>
        <dsp:cNvSpPr/>
      </dsp:nvSpPr>
      <dsp:spPr>
        <a:xfrm rot="10800000">
          <a:off x="0" y="1693894"/>
          <a:ext cx="2190750" cy="846652"/>
        </a:xfrm>
        <a:prstGeom prst="upArrowCallout">
          <a:avLst>
            <a:gd name="adj1" fmla="val 5000"/>
            <a:gd name="adj2" fmla="val 10000"/>
            <a:gd name="adj3" fmla="val 15000"/>
            <a:gd name="adj4" fmla="val 64977"/>
          </a:avLst>
        </a:prstGeom>
        <a:gradFill rotWithShape="0">
          <a:gsLst>
            <a:gs pos="0">
              <a:schemeClr val="accent4">
                <a:hueOff val="-3189121"/>
                <a:satOff val="19214"/>
                <a:lumOff val="1540"/>
                <a:alphaOff val="0"/>
              </a:schemeClr>
            </a:gs>
            <a:gs pos="90000">
              <a:schemeClr val="accent4">
                <a:hueOff val="-3189121"/>
                <a:satOff val="19214"/>
                <a:lumOff val="1540"/>
                <a:alphaOff val="0"/>
                <a:shade val="100000"/>
              </a:schemeClr>
            </a:gs>
            <a:gs pos="100000">
              <a:schemeClr val="accent4">
                <a:hueOff val="-3189121"/>
                <a:satOff val="19214"/>
                <a:lumOff val="1540"/>
                <a:alphaOff val="0"/>
                <a:shade val="85000"/>
              </a:schemeClr>
            </a:gs>
          </a:gsLst>
          <a:path path="circle">
            <a:fillToRect l="100000" t="100000" r="100000" b="100000"/>
          </a:path>
        </a:gradFill>
        <a:ln w="10000" cap="flat" cmpd="sng" algn="ctr">
          <a:solidFill>
            <a:schemeClr val="accent4">
              <a:hueOff val="-3189121"/>
              <a:satOff val="19214"/>
              <a:lumOff val="1540"/>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3189121"/>
              <a:satOff val="19214"/>
              <a:lumOff val="154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55806" tIns="99568" rIns="15580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3 - Answer</a:t>
          </a:r>
        </a:p>
      </dsp:txBody>
      <dsp:txXfrm rot="-10800000">
        <a:off x="0" y="1693894"/>
        <a:ext cx="2190750" cy="550324"/>
      </dsp:txXfrm>
    </dsp:sp>
    <dsp:sp modelId="{9A11C9AC-E30F-BB48-9558-45B2E5B8E8F6}">
      <dsp:nvSpPr>
        <dsp:cNvPr id="0" name=""/>
        <dsp:cNvSpPr/>
      </dsp:nvSpPr>
      <dsp:spPr>
        <a:xfrm>
          <a:off x="2190749" y="1834650"/>
          <a:ext cx="6572250" cy="550324"/>
        </a:xfrm>
        <a:prstGeom prst="rect">
          <a:avLst/>
        </a:prstGeom>
        <a:solidFill>
          <a:schemeClr val="accent4">
            <a:tint val="40000"/>
            <a:alpha val="90000"/>
            <a:hueOff val="-2818364"/>
            <a:satOff val="15826"/>
            <a:lumOff val="1006"/>
            <a:alphaOff val="0"/>
          </a:schemeClr>
        </a:solidFill>
        <a:ln w="10000" cap="flat" cmpd="sng" algn="ctr">
          <a:solidFill>
            <a:schemeClr val="accent4">
              <a:tint val="40000"/>
              <a:alpha val="90000"/>
              <a:hueOff val="-2818364"/>
              <a:satOff val="15826"/>
              <a:lumOff val="1006"/>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33316" tIns="177800" rIns="133316"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Pause and make sure caregiver has time to ask questions. Answer all questions.</a:t>
          </a:r>
        </a:p>
      </dsp:txBody>
      <dsp:txXfrm>
        <a:off x="2190749" y="1834650"/>
        <a:ext cx="6572250" cy="550324"/>
      </dsp:txXfrm>
    </dsp:sp>
    <dsp:sp modelId="{87FBCF95-A042-2B42-ACC4-C655026C2224}">
      <dsp:nvSpPr>
        <dsp:cNvPr id="0" name=""/>
        <dsp:cNvSpPr/>
      </dsp:nvSpPr>
      <dsp:spPr>
        <a:xfrm rot="10800000">
          <a:off x="0" y="847654"/>
          <a:ext cx="2190750" cy="846652"/>
        </a:xfrm>
        <a:prstGeom prst="upArrowCallout">
          <a:avLst>
            <a:gd name="adj1" fmla="val 5000"/>
            <a:gd name="adj2" fmla="val 10000"/>
            <a:gd name="adj3" fmla="val 15000"/>
            <a:gd name="adj4" fmla="val 64977"/>
          </a:avLst>
        </a:prstGeom>
        <a:gradFill rotWithShape="0">
          <a:gsLst>
            <a:gs pos="0">
              <a:schemeClr val="accent4">
                <a:hueOff val="-3826945"/>
                <a:satOff val="23056"/>
                <a:lumOff val="1848"/>
                <a:alphaOff val="0"/>
              </a:schemeClr>
            </a:gs>
            <a:gs pos="90000">
              <a:schemeClr val="accent4">
                <a:hueOff val="-3826945"/>
                <a:satOff val="23056"/>
                <a:lumOff val="1848"/>
                <a:alphaOff val="0"/>
                <a:shade val="100000"/>
              </a:schemeClr>
            </a:gs>
            <a:gs pos="100000">
              <a:schemeClr val="accent4">
                <a:hueOff val="-3826945"/>
                <a:satOff val="23056"/>
                <a:lumOff val="1848"/>
                <a:alphaOff val="0"/>
                <a:shade val="85000"/>
              </a:schemeClr>
            </a:gs>
          </a:gsLst>
          <a:path path="circle">
            <a:fillToRect l="100000" t="100000" r="100000" b="100000"/>
          </a:path>
        </a:gradFill>
        <a:ln w="10000" cap="flat" cmpd="sng" algn="ctr">
          <a:solidFill>
            <a:schemeClr val="accent4">
              <a:hueOff val="-3826945"/>
              <a:satOff val="23056"/>
              <a:lumOff val="1848"/>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3826945"/>
              <a:satOff val="23056"/>
              <a:lumOff val="1848"/>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55806" tIns="99568" rIns="15580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2 - Greet</a:t>
          </a:r>
        </a:p>
      </dsp:txBody>
      <dsp:txXfrm rot="-10800000">
        <a:off x="0" y="847654"/>
        <a:ext cx="2190750" cy="550324"/>
      </dsp:txXfrm>
    </dsp:sp>
    <dsp:sp modelId="{9A13BB16-2AB8-6F4B-B6FE-998FEB4FBDA4}">
      <dsp:nvSpPr>
        <dsp:cNvPr id="0" name=""/>
        <dsp:cNvSpPr/>
      </dsp:nvSpPr>
      <dsp:spPr>
        <a:xfrm>
          <a:off x="2190749" y="988410"/>
          <a:ext cx="6572250" cy="550324"/>
        </a:xfrm>
        <a:prstGeom prst="rect">
          <a:avLst/>
        </a:prstGeom>
        <a:solidFill>
          <a:schemeClr val="accent4">
            <a:tint val="40000"/>
            <a:alpha val="90000"/>
            <a:hueOff val="-3382037"/>
            <a:satOff val="18992"/>
            <a:lumOff val="1207"/>
            <a:alphaOff val="0"/>
          </a:schemeClr>
        </a:solidFill>
        <a:ln w="10000" cap="flat" cmpd="sng" algn="ctr">
          <a:solidFill>
            <a:schemeClr val="accent4">
              <a:tint val="40000"/>
              <a:alpha val="90000"/>
              <a:hueOff val="-3382037"/>
              <a:satOff val="18992"/>
              <a:lumOff val="1207"/>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33316" tIns="177800" rIns="133316"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Greet the caregiver, explain procedures, and ensure his/her comfort. If appropriate, complete consent procedures.</a:t>
          </a:r>
        </a:p>
      </dsp:txBody>
      <dsp:txXfrm>
        <a:off x="2190749" y="988410"/>
        <a:ext cx="6572250" cy="550324"/>
      </dsp:txXfrm>
    </dsp:sp>
    <dsp:sp modelId="{3DE94956-8171-544A-9ABC-A3050ACEDBC8}">
      <dsp:nvSpPr>
        <dsp:cNvPr id="0" name=""/>
        <dsp:cNvSpPr/>
      </dsp:nvSpPr>
      <dsp:spPr>
        <a:xfrm rot="10800000">
          <a:off x="0" y="1414"/>
          <a:ext cx="2190750" cy="846652"/>
        </a:xfrm>
        <a:prstGeom prst="upArrowCallout">
          <a:avLst>
            <a:gd name="adj1" fmla="val 5000"/>
            <a:gd name="adj2" fmla="val 10000"/>
            <a:gd name="adj3" fmla="val 15000"/>
            <a:gd name="adj4" fmla="val 64977"/>
          </a:avLst>
        </a:prstGeom>
        <a:gradFill rotWithShape="0">
          <a:gsLst>
            <a:gs pos="0">
              <a:schemeClr val="accent4">
                <a:hueOff val="-4464770"/>
                <a:satOff val="26899"/>
                <a:lumOff val="2156"/>
                <a:alphaOff val="0"/>
              </a:schemeClr>
            </a:gs>
            <a:gs pos="90000">
              <a:schemeClr val="accent4">
                <a:hueOff val="-4464770"/>
                <a:satOff val="26899"/>
                <a:lumOff val="2156"/>
                <a:alphaOff val="0"/>
                <a:shade val="100000"/>
              </a:schemeClr>
            </a:gs>
            <a:gs pos="100000">
              <a:schemeClr val="accent4">
                <a:hueOff val="-4464770"/>
                <a:satOff val="26899"/>
                <a:lumOff val="2156"/>
                <a:alphaOff val="0"/>
                <a:shade val="85000"/>
              </a:schemeClr>
            </a:gs>
          </a:gsLst>
          <a:path path="circle">
            <a:fillToRect l="100000" t="100000" r="100000" b="100000"/>
          </a:path>
        </a:gradFill>
        <a:ln w="10000" cap="flat" cmpd="sng" algn="ctr">
          <a:solidFill>
            <a:schemeClr val="accent4">
              <a:hueOff val="-4464770"/>
              <a:satOff val="26899"/>
              <a:lumOff val="2156"/>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4464770"/>
              <a:satOff val="26899"/>
              <a:lumOff val="2156"/>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55806" tIns="99568" rIns="15580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1 - Gather</a:t>
          </a:r>
        </a:p>
      </dsp:txBody>
      <dsp:txXfrm rot="-10800000">
        <a:off x="0" y="1414"/>
        <a:ext cx="2190750" cy="550324"/>
      </dsp:txXfrm>
    </dsp:sp>
    <dsp:sp modelId="{DE7AD872-9076-894E-930B-7DF4742FF677}">
      <dsp:nvSpPr>
        <dsp:cNvPr id="0" name=""/>
        <dsp:cNvSpPr/>
      </dsp:nvSpPr>
      <dsp:spPr>
        <a:xfrm>
          <a:off x="2190749" y="142170"/>
          <a:ext cx="6572250" cy="550324"/>
        </a:xfrm>
        <a:prstGeom prst="rect">
          <a:avLst/>
        </a:prstGeom>
        <a:solidFill>
          <a:schemeClr val="accent4">
            <a:tint val="40000"/>
            <a:alpha val="90000"/>
            <a:hueOff val="-3945710"/>
            <a:satOff val="22157"/>
            <a:lumOff val="1408"/>
            <a:alphaOff val="0"/>
          </a:schemeClr>
        </a:solidFill>
        <a:ln w="10000" cap="flat" cmpd="sng" algn="ctr">
          <a:solidFill>
            <a:schemeClr val="accent4">
              <a:tint val="40000"/>
              <a:alpha val="90000"/>
              <a:hueOff val="-3945710"/>
              <a:satOff val="22157"/>
              <a:lumOff val="1408"/>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33316" tIns="177800" rIns="133316"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Gather appropriate materials .</a:t>
          </a:r>
        </a:p>
      </dsp:txBody>
      <dsp:txXfrm>
        <a:off x="2190749" y="142170"/>
        <a:ext cx="6572250" cy="55032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844ED-E216-424C-BA2D-9F996DCB528F}">
      <dsp:nvSpPr>
        <dsp:cNvPr id="0" name=""/>
        <dsp:cNvSpPr/>
      </dsp:nvSpPr>
      <dsp:spPr>
        <a:xfrm>
          <a:off x="2627" y="0"/>
          <a:ext cx="4039492" cy="3611563"/>
        </a:xfrm>
        <a:prstGeom prst="rect">
          <a:avLst/>
        </a:prstGeom>
        <a:gradFill rotWithShape="0">
          <a:gsLst>
            <a:gs pos="0">
              <a:schemeClr val="accent1">
                <a:shade val="50000"/>
                <a:hueOff val="0"/>
                <a:satOff val="0"/>
                <a:lumOff val="0"/>
                <a:alphaOff val="0"/>
              </a:schemeClr>
            </a:gs>
            <a:gs pos="90000">
              <a:schemeClr val="accent1">
                <a:shade val="50000"/>
                <a:hueOff val="0"/>
                <a:satOff val="0"/>
                <a:lumOff val="0"/>
                <a:alphaOff val="0"/>
                <a:shade val="100000"/>
              </a:schemeClr>
            </a:gs>
            <a:gs pos="100000">
              <a:schemeClr val="accent1">
                <a:shade val="50000"/>
                <a:hueOff val="0"/>
                <a:satOff val="0"/>
                <a:lumOff val="0"/>
                <a:alphaOff val="0"/>
                <a:shade val="85000"/>
              </a:schemeClr>
            </a:gs>
          </a:gsLst>
          <a:path path="circle">
            <a:fillToRect l="100000" t="100000" r="100000" b="100000"/>
          </a:path>
        </a:gradFill>
        <a:ln w="10000" cap="flat" cmpd="sng" algn="ctr">
          <a:solidFill>
            <a:schemeClr val="accent1">
              <a:shade val="50000"/>
              <a:hueOff val="0"/>
              <a:satOff val="0"/>
              <a:lumOff val="0"/>
              <a:alphaOff val="0"/>
            </a:schemeClr>
          </a:solidFill>
          <a:prstDash val="solid"/>
        </a:ln>
        <a:effectLst>
          <a:outerShdw blurRad="31750" dist="25400" dir="5400000" rotWithShape="0">
            <a:srgbClr val="000000">
              <a:alpha val="5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99012" tIns="0" rIns="399012" bIns="330200" numCol="1" spcCol="1270" anchor="t" anchorCtr="0">
          <a:noAutofit/>
        </a:bodyPr>
        <a:lstStyle/>
        <a:p>
          <a:pPr marL="0" lvl="0" indent="0" algn="l" defTabSz="800100">
            <a:lnSpc>
              <a:spcPct val="90000"/>
            </a:lnSpc>
            <a:spcBef>
              <a:spcPct val="0"/>
            </a:spcBef>
            <a:spcAft>
              <a:spcPct val="35000"/>
            </a:spcAft>
            <a:buNone/>
          </a:pPr>
          <a:r>
            <a:rPr lang="en-US" sz="1800" kern="1200" dirty="0">
              <a:latin typeface="Calibri"/>
              <a:ea typeface="Avenir Next Condensed" charset="0"/>
              <a:cs typeface="Calibri"/>
            </a:rPr>
            <a:t>Practice reading the instructions to a partner. </a:t>
          </a:r>
        </a:p>
      </dsp:txBody>
      <dsp:txXfrm>
        <a:off x="2627" y="1444625"/>
        <a:ext cx="4039492" cy="2166937"/>
      </dsp:txXfrm>
    </dsp:sp>
    <dsp:sp modelId="{95571D48-32A9-F54E-B003-64F7C3EFFF91}">
      <dsp:nvSpPr>
        <dsp:cNvPr id="0" name=""/>
        <dsp:cNvSpPr/>
      </dsp:nvSpPr>
      <dsp:spPr>
        <a:xfrm>
          <a:off x="2627" y="0"/>
          <a:ext cx="4039492" cy="1444625"/>
        </a:xfrm>
        <a:prstGeom prst="rect">
          <a:avLst/>
        </a:prstGeom>
        <a:noFill/>
        <a:ln w="10000" cap="flat" cmpd="sng" algn="ctr">
          <a:noFill/>
          <a:prstDash val="solid"/>
        </a:ln>
        <a:effectLst>
          <a:outerShdw blurRad="31750" dist="25400" dir="5400000" rotWithShape="0">
            <a:srgbClr val="000000">
              <a:alpha val="50000"/>
            </a:srgbClr>
          </a:outerShdw>
        </a:effectLst>
        <a:scene3d>
          <a:camera prst="orthographicFront"/>
          <a:lightRig rig="flat" dir="t"/>
        </a:scene3d>
        <a:sp3d/>
      </dsp:spPr>
      <dsp:style>
        <a:lnRef idx="1">
          <a:scrgbClr r="0" g="0" b="0"/>
        </a:lnRef>
        <a:fillRef idx="3">
          <a:scrgbClr r="0" g="0" b="0"/>
        </a:fillRef>
        <a:effectRef idx="2">
          <a:scrgbClr r="0" g="0" b="0"/>
        </a:effectRef>
        <a:fontRef idx="minor">
          <a:schemeClr val="lt1"/>
        </a:fontRef>
      </dsp:style>
      <dsp:txBody>
        <a:bodyPr spcFirstLastPara="0" vert="horz" wrap="square" lIns="399012" tIns="165100" rIns="399012" bIns="165100" numCol="1" spcCol="1270" anchor="ctr" anchorCtr="0">
          <a:noAutofit/>
        </a:bodyPr>
        <a:lstStyle/>
        <a:p>
          <a:pPr marL="0" lvl="0" indent="0" algn="l" defTabSz="2933700">
            <a:lnSpc>
              <a:spcPct val="90000"/>
            </a:lnSpc>
            <a:spcBef>
              <a:spcPct val="0"/>
            </a:spcBef>
            <a:spcAft>
              <a:spcPct val="35000"/>
            </a:spcAft>
            <a:buNone/>
          </a:pPr>
          <a:r>
            <a:rPr lang="en-US" sz="6600" kern="1200">
              <a:latin typeface="Calibri"/>
              <a:cs typeface="Calibri"/>
            </a:rPr>
            <a:t>01</a:t>
          </a:r>
        </a:p>
      </dsp:txBody>
      <dsp:txXfrm>
        <a:off x="2627" y="0"/>
        <a:ext cx="4039492" cy="1444625"/>
      </dsp:txXfrm>
    </dsp:sp>
    <dsp:sp modelId="{10E15D0C-ED70-2E4A-B9CE-1993CD2A9B86}">
      <dsp:nvSpPr>
        <dsp:cNvPr id="0" name=""/>
        <dsp:cNvSpPr/>
      </dsp:nvSpPr>
      <dsp:spPr>
        <a:xfrm>
          <a:off x="4365279" y="0"/>
          <a:ext cx="4039492" cy="3611563"/>
        </a:xfrm>
        <a:prstGeom prst="rect">
          <a:avLst/>
        </a:prstGeom>
        <a:gradFill rotWithShape="0">
          <a:gsLst>
            <a:gs pos="0">
              <a:schemeClr val="accent1">
                <a:shade val="50000"/>
                <a:hueOff val="361436"/>
                <a:satOff val="-7560"/>
                <a:lumOff val="42063"/>
                <a:alphaOff val="0"/>
              </a:schemeClr>
            </a:gs>
            <a:gs pos="90000">
              <a:schemeClr val="accent1">
                <a:shade val="50000"/>
                <a:hueOff val="361436"/>
                <a:satOff val="-7560"/>
                <a:lumOff val="42063"/>
                <a:alphaOff val="0"/>
                <a:shade val="100000"/>
              </a:schemeClr>
            </a:gs>
            <a:gs pos="100000">
              <a:schemeClr val="accent1">
                <a:shade val="50000"/>
                <a:hueOff val="361436"/>
                <a:satOff val="-7560"/>
                <a:lumOff val="42063"/>
                <a:alphaOff val="0"/>
                <a:shade val="85000"/>
              </a:schemeClr>
            </a:gs>
          </a:gsLst>
          <a:path path="circle">
            <a:fillToRect l="100000" t="100000" r="100000" b="100000"/>
          </a:path>
        </a:gradFill>
        <a:ln w="10000" cap="flat" cmpd="sng" algn="ctr">
          <a:solidFill>
            <a:schemeClr val="accent1">
              <a:shade val="50000"/>
              <a:hueOff val="361436"/>
              <a:satOff val="-7560"/>
              <a:lumOff val="42063"/>
              <a:alphaOff val="0"/>
            </a:schemeClr>
          </a:solidFill>
          <a:prstDash val="solid"/>
        </a:ln>
        <a:effectLst>
          <a:outerShdw blurRad="31750" dist="25400" dir="5400000" rotWithShape="0">
            <a:srgbClr val="000000">
              <a:alpha val="5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99012" tIns="0" rIns="399012" bIns="330200" numCol="1" spcCol="1270" anchor="t" anchorCtr="0">
          <a:noAutofit/>
        </a:bodyPr>
        <a:lstStyle/>
        <a:p>
          <a:pPr marL="0" lvl="0" indent="0" algn="l" defTabSz="800100">
            <a:lnSpc>
              <a:spcPct val="90000"/>
            </a:lnSpc>
            <a:spcBef>
              <a:spcPct val="0"/>
            </a:spcBef>
            <a:spcAft>
              <a:spcPct val="35000"/>
            </a:spcAft>
            <a:buNone/>
          </a:pPr>
          <a:r>
            <a:rPr lang="en-US" sz="1800" kern="1200" dirty="0">
              <a:latin typeface="Calibri"/>
              <a:ea typeface="Avenir Next Condensed" charset="0"/>
              <a:cs typeface="Calibri"/>
            </a:rPr>
            <a:t>Pretend your partner is a caregiver who has a  26 month old child. Select the appropriate start point of Long Form response sheet for this caregiver and administer the first 5 questions.  Record their responses. </a:t>
          </a:r>
        </a:p>
      </dsp:txBody>
      <dsp:txXfrm>
        <a:off x="4365279" y="1444625"/>
        <a:ext cx="4039492" cy="2166937"/>
      </dsp:txXfrm>
    </dsp:sp>
    <dsp:sp modelId="{582971F3-44A5-B54D-8621-0EDDD3FBB843}">
      <dsp:nvSpPr>
        <dsp:cNvPr id="0" name=""/>
        <dsp:cNvSpPr/>
      </dsp:nvSpPr>
      <dsp:spPr>
        <a:xfrm>
          <a:off x="4365279" y="0"/>
          <a:ext cx="4039492" cy="1444625"/>
        </a:xfrm>
        <a:prstGeom prst="rect">
          <a:avLst/>
        </a:prstGeom>
        <a:noFill/>
        <a:ln w="10000" cap="flat" cmpd="sng" algn="ctr">
          <a:noFill/>
          <a:prstDash val="solid"/>
        </a:ln>
        <a:effectLst>
          <a:outerShdw blurRad="31750" dist="25400" dir="5400000" rotWithShape="0">
            <a:srgbClr val="000000">
              <a:alpha val="50000"/>
            </a:srgbClr>
          </a:outerShdw>
        </a:effectLst>
        <a:scene3d>
          <a:camera prst="orthographicFront"/>
          <a:lightRig rig="flat" dir="t"/>
        </a:scene3d>
        <a:sp3d/>
      </dsp:spPr>
      <dsp:style>
        <a:lnRef idx="1">
          <a:scrgbClr r="0" g="0" b="0"/>
        </a:lnRef>
        <a:fillRef idx="3">
          <a:scrgbClr r="0" g="0" b="0"/>
        </a:fillRef>
        <a:effectRef idx="2">
          <a:scrgbClr r="0" g="0" b="0"/>
        </a:effectRef>
        <a:fontRef idx="minor">
          <a:schemeClr val="lt1"/>
        </a:fontRef>
      </dsp:style>
      <dsp:txBody>
        <a:bodyPr spcFirstLastPara="0" vert="horz" wrap="square" lIns="399012" tIns="165100" rIns="399012" bIns="165100" numCol="1" spcCol="1270" anchor="ctr" anchorCtr="0">
          <a:noAutofit/>
        </a:bodyPr>
        <a:lstStyle/>
        <a:p>
          <a:pPr marL="0" lvl="0" indent="0" algn="l" defTabSz="2933700">
            <a:lnSpc>
              <a:spcPct val="90000"/>
            </a:lnSpc>
            <a:spcBef>
              <a:spcPct val="0"/>
            </a:spcBef>
            <a:spcAft>
              <a:spcPct val="35000"/>
            </a:spcAft>
            <a:buNone/>
          </a:pPr>
          <a:r>
            <a:rPr lang="en-US" sz="6600" kern="1200">
              <a:latin typeface="Calibri"/>
              <a:cs typeface="Calibri"/>
            </a:rPr>
            <a:t>02</a:t>
          </a:r>
        </a:p>
      </dsp:txBody>
      <dsp:txXfrm>
        <a:off x="4365279" y="0"/>
        <a:ext cx="4039492" cy="144462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D6D6D-D29F-8640-96FA-275FCF501E01}">
      <dsp:nvSpPr>
        <dsp:cNvPr id="0" name=""/>
        <dsp:cNvSpPr/>
      </dsp:nvSpPr>
      <dsp:spPr>
        <a:xfrm>
          <a:off x="0" y="5925095"/>
          <a:ext cx="2190750" cy="550489"/>
        </a:xfrm>
        <a:prstGeom prst="rect">
          <a:avLst/>
        </a:prstGeom>
        <a:gradFill rotWithShape="0">
          <a:gsLst>
            <a:gs pos="0">
              <a:schemeClr val="accent4">
                <a:hueOff val="0"/>
                <a:satOff val="0"/>
                <a:lumOff val="0"/>
                <a:alphaOff val="0"/>
              </a:schemeClr>
            </a:gs>
            <a:gs pos="90000">
              <a:schemeClr val="accent4">
                <a:hueOff val="0"/>
                <a:satOff val="0"/>
                <a:lumOff val="0"/>
                <a:alphaOff val="0"/>
                <a:shade val="100000"/>
              </a:schemeClr>
            </a:gs>
            <a:gs pos="100000">
              <a:schemeClr val="accent4">
                <a:hueOff val="0"/>
                <a:satOff val="0"/>
                <a:lumOff val="0"/>
                <a:alphaOff val="0"/>
                <a:shade val="85000"/>
              </a:schemeClr>
            </a:gs>
          </a:gsLst>
          <a:path path="circle">
            <a:fillToRect l="100000" t="100000" r="100000" b="100000"/>
          </a:path>
        </a:gradFill>
        <a:ln w="28575" cap="flat" cmpd="sng" algn="ctr">
          <a:solidFill>
            <a:srgbClr val="FFFF00"/>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0"/>
              <a:satOff val="0"/>
              <a:lumOff val="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55806" tIns="99568" rIns="15580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8 - Review</a:t>
          </a:r>
        </a:p>
      </dsp:txBody>
      <dsp:txXfrm>
        <a:off x="0" y="5925095"/>
        <a:ext cx="2190750" cy="550489"/>
      </dsp:txXfrm>
    </dsp:sp>
    <dsp:sp modelId="{4346F2EB-F698-3C4F-BC1E-942EC7D4501A}">
      <dsp:nvSpPr>
        <dsp:cNvPr id="0" name=""/>
        <dsp:cNvSpPr/>
      </dsp:nvSpPr>
      <dsp:spPr>
        <a:xfrm>
          <a:off x="2190749" y="5925095"/>
          <a:ext cx="6572250" cy="550489"/>
        </a:xfrm>
        <a:prstGeom prst="rect">
          <a:avLst/>
        </a:prstGeom>
        <a:solidFill>
          <a:schemeClr val="accent4">
            <a:tint val="40000"/>
            <a:alpha val="90000"/>
            <a:hueOff val="0"/>
            <a:satOff val="0"/>
            <a:lumOff val="0"/>
            <a:alphaOff val="0"/>
          </a:schemeClr>
        </a:solidFill>
        <a:ln w="28575" cap="flat" cmpd="sng" algn="ctr">
          <a:solidFill>
            <a:srgbClr val="FFFF00"/>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33316" tIns="177800" rIns="133316"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Check all items have been completed and thank the caregiver for his/her participation.</a:t>
          </a:r>
        </a:p>
      </dsp:txBody>
      <dsp:txXfrm>
        <a:off x="2190749" y="5925095"/>
        <a:ext cx="6572250" cy="550489"/>
      </dsp:txXfrm>
    </dsp:sp>
    <dsp:sp modelId="{BFA2F609-4AEE-E44E-958F-60E2C65268CA}">
      <dsp:nvSpPr>
        <dsp:cNvPr id="0" name=""/>
        <dsp:cNvSpPr/>
      </dsp:nvSpPr>
      <dsp:spPr>
        <a:xfrm rot="10800000">
          <a:off x="0" y="5078854"/>
          <a:ext cx="2190750" cy="846652"/>
        </a:xfrm>
        <a:prstGeom prst="upArrowCallout">
          <a:avLst>
            <a:gd name="adj1" fmla="val 5000"/>
            <a:gd name="adj2" fmla="val 10000"/>
            <a:gd name="adj3" fmla="val 15000"/>
            <a:gd name="adj4" fmla="val 64977"/>
          </a:avLst>
        </a:prstGeom>
        <a:gradFill rotWithShape="0">
          <a:gsLst>
            <a:gs pos="0">
              <a:schemeClr val="accent4">
                <a:hueOff val="-637824"/>
                <a:satOff val="3843"/>
                <a:lumOff val="308"/>
                <a:alphaOff val="0"/>
              </a:schemeClr>
            </a:gs>
            <a:gs pos="90000">
              <a:schemeClr val="accent4">
                <a:hueOff val="-637824"/>
                <a:satOff val="3843"/>
                <a:lumOff val="308"/>
                <a:alphaOff val="0"/>
                <a:shade val="100000"/>
              </a:schemeClr>
            </a:gs>
            <a:gs pos="100000">
              <a:schemeClr val="accent4">
                <a:hueOff val="-637824"/>
                <a:satOff val="3843"/>
                <a:lumOff val="308"/>
                <a:alphaOff val="0"/>
                <a:shade val="85000"/>
              </a:schemeClr>
            </a:gs>
          </a:gsLst>
          <a:path path="circle">
            <a:fillToRect l="100000" t="100000" r="100000" b="100000"/>
          </a:path>
        </a:gradFill>
        <a:ln w="10000" cap="flat" cmpd="sng" algn="ctr">
          <a:solidFill>
            <a:schemeClr val="accent4">
              <a:hueOff val="-637824"/>
              <a:satOff val="3843"/>
              <a:lumOff val="308"/>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637824"/>
              <a:satOff val="3843"/>
              <a:lumOff val="308"/>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55806" tIns="99568" rIns="15580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7 - Record</a:t>
          </a:r>
        </a:p>
      </dsp:txBody>
      <dsp:txXfrm rot="-10800000">
        <a:off x="0" y="5078854"/>
        <a:ext cx="2190750" cy="550324"/>
      </dsp:txXfrm>
    </dsp:sp>
    <dsp:sp modelId="{F8FCCDAD-F141-9748-9A50-75BDE7C94D18}">
      <dsp:nvSpPr>
        <dsp:cNvPr id="0" name=""/>
        <dsp:cNvSpPr/>
      </dsp:nvSpPr>
      <dsp:spPr>
        <a:xfrm>
          <a:off x="2190749" y="5219610"/>
          <a:ext cx="6572250" cy="550324"/>
        </a:xfrm>
        <a:prstGeom prst="rect">
          <a:avLst/>
        </a:prstGeom>
        <a:solidFill>
          <a:schemeClr val="accent4">
            <a:tint val="40000"/>
            <a:alpha val="90000"/>
            <a:hueOff val="-563673"/>
            <a:satOff val="3165"/>
            <a:lumOff val="201"/>
            <a:alphaOff val="0"/>
          </a:schemeClr>
        </a:solidFill>
        <a:ln w="10000" cap="flat" cmpd="sng" algn="ctr">
          <a:solidFill>
            <a:schemeClr val="accent4">
              <a:tint val="40000"/>
              <a:alpha val="90000"/>
              <a:hueOff val="-563673"/>
              <a:satOff val="3165"/>
              <a:lumOff val="201"/>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33316" tIns="177800" rIns="133316"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Beginning at the appropriate item for the child’s age, administer each item in order, exactly as written, and record caregiver responses.  </a:t>
          </a:r>
        </a:p>
      </dsp:txBody>
      <dsp:txXfrm>
        <a:off x="2190749" y="5219610"/>
        <a:ext cx="6572250" cy="550324"/>
      </dsp:txXfrm>
    </dsp:sp>
    <dsp:sp modelId="{6D05FA40-4733-8348-8FC5-2A78D3046C68}">
      <dsp:nvSpPr>
        <dsp:cNvPr id="0" name=""/>
        <dsp:cNvSpPr/>
      </dsp:nvSpPr>
      <dsp:spPr>
        <a:xfrm rot="10800000">
          <a:off x="0" y="4232614"/>
          <a:ext cx="2190750" cy="846652"/>
        </a:xfrm>
        <a:prstGeom prst="upArrowCallout">
          <a:avLst>
            <a:gd name="adj1" fmla="val 5000"/>
            <a:gd name="adj2" fmla="val 10000"/>
            <a:gd name="adj3" fmla="val 15000"/>
            <a:gd name="adj4" fmla="val 64977"/>
          </a:avLst>
        </a:prstGeom>
        <a:gradFill rotWithShape="0">
          <a:gsLst>
            <a:gs pos="0">
              <a:schemeClr val="accent4">
                <a:hueOff val="-1275649"/>
                <a:satOff val="7685"/>
                <a:lumOff val="616"/>
                <a:alphaOff val="0"/>
              </a:schemeClr>
            </a:gs>
            <a:gs pos="90000">
              <a:schemeClr val="accent4">
                <a:hueOff val="-1275649"/>
                <a:satOff val="7685"/>
                <a:lumOff val="616"/>
                <a:alphaOff val="0"/>
                <a:shade val="100000"/>
              </a:schemeClr>
            </a:gs>
            <a:gs pos="100000">
              <a:schemeClr val="accent4">
                <a:hueOff val="-1275649"/>
                <a:satOff val="7685"/>
                <a:lumOff val="616"/>
                <a:alphaOff val="0"/>
                <a:shade val="85000"/>
              </a:schemeClr>
            </a:gs>
          </a:gsLst>
          <a:path path="circle">
            <a:fillToRect l="100000" t="100000" r="100000" b="100000"/>
          </a:path>
        </a:gradFill>
        <a:ln w="10000" cap="flat" cmpd="sng" algn="ctr">
          <a:solidFill>
            <a:schemeClr val="accent4">
              <a:hueOff val="-1275649"/>
              <a:satOff val="7685"/>
              <a:lumOff val="616"/>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1275649"/>
              <a:satOff val="7685"/>
              <a:lumOff val="616"/>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55806" tIns="99568" rIns="15580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6 - Read Instructions</a:t>
          </a:r>
        </a:p>
      </dsp:txBody>
      <dsp:txXfrm rot="-10800000">
        <a:off x="0" y="4232614"/>
        <a:ext cx="2190750" cy="550324"/>
      </dsp:txXfrm>
    </dsp:sp>
    <dsp:sp modelId="{F53E9DC0-F61A-7548-BF2A-384926AA5331}">
      <dsp:nvSpPr>
        <dsp:cNvPr id="0" name=""/>
        <dsp:cNvSpPr/>
      </dsp:nvSpPr>
      <dsp:spPr>
        <a:xfrm>
          <a:off x="2190749" y="4373370"/>
          <a:ext cx="6572250" cy="550324"/>
        </a:xfrm>
        <a:prstGeom prst="rect">
          <a:avLst/>
        </a:prstGeom>
        <a:solidFill>
          <a:schemeClr val="accent4">
            <a:tint val="40000"/>
            <a:alpha val="90000"/>
            <a:hueOff val="-1127346"/>
            <a:satOff val="6331"/>
            <a:lumOff val="402"/>
            <a:alphaOff val="0"/>
          </a:schemeClr>
        </a:solidFill>
        <a:ln w="10000" cap="flat" cmpd="sng" algn="ctr">
          <a:solidFill>
            <a:schemeClr val="accent4">
              <a:tint val="40000"/>
              <a:alpha val="90000"/>
              <a:hueOff val="-1127346"/>
              <a:satOff val="6331"/>
              <a:lumOff val="402"/>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33316" tIns="177800" rIns="133316"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Read the instruction prompt exactly as written.</a:t>
          </a:r>
        </a:p>
      </dsp:txBody>
      <dsp:txXfrm>
        <a:off x="2190749" y="4373370"/>
        <a:ext cx="6572250" cy="550324"/>
      </dsp:txXfrm>
    </dsp:sp>
    <dsp:sp modelId="{F1721C39-2D72-614E-8110-1E98C7133945}">
      <dsp:nvSpPr>
        <dsp:cNvPr id="0" name=""/>
        <dsp:cNvSpPr/>
      </dsp:nvSpPr>
      <dsp:spPr>
        <a:xfrm rot="10800000">
          <a:off x="0" y="3386374"/>
          <a:ext cx="2190750" cy="846652"/>
        </a:xfrm>
        <a:prstGeom prst="upArrowCallout">
          <a:avLst>
            <a:gd name="adj1" fmla="val 5000"/>
            <a:gd name="adj2" fmla="val 10000"/>
            <a:gd name="adj3" fmla="val 15000"/>
            <a:gd name="adj4" fmla="val 64977"/>
          </a:avLst>
        </a:prstGeom>
        <a:gradFill rotWithShape="0">
          <a:gsLst>
            <a:gs pos="0">
              <a:schemeClr val="accent4">
                <a:hueOff val="-1913473"/>
                <a:satOff val="11528"/>
                <a:lumOff val="924"/>
                <a:alphaOff val="0"/>
              </a:schemeClr>
            </a:gs>
            <a:gs pos="90000">
              <a:schemeClr val="accent4">
                <a:hueOff val="-1913473"/>
                <a:satOff val="11528"/>
                <a:lumOff val="924"/>
                <a:alphaOff val="0"/>
                <a:shade val="100000"/>
              </a:schemeClr>
            </a:gs>
            <a:gs pos="100000">
              <a:schemeClr val="accent4">
                <a:hueOff val="-1913473"/>
                <a:satOff val="11528"/>
                <a:lumOff val="924"/>
                <a:alphaOff val="0"/>
                <a:shade val="85000"/>
              </a:schemeClr>
            </a:gs>
          </a:gsLst>
          <a:path path="circle">
            <a:fillToRect l="100000" t="100000" r="100000" b="100000"/>
          </a:path>
        </a:gradFill>
        <a:ln w="10000" cap="flat" cmpd="sng" algn="ctr">
          <a:solidFill>
            <a:schemeClr val="accent4">
              <a:hueOff val="-1913473"/>
              <a:satOff val="11528"/>
              <a:lumOff val="924"/>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1913473"/>
              <a:satOff val="11528"/>
              <a:lumOff val="924"/>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55806" tIns="99568" rIns="15580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5 - Confirm Age</a:t>
          </a:r>
        </a:p>
      </dsp:txBody>
      <dsp:txXfrm rot="-10800000">
        <a:off x="0" y="3386374"/>
        <a:ext cx="2190750" cy="550324"/>
      </dsp:txXfrm>
    </dsp:sp>
    <dsp:sp modelId="{ECC8192D-B998-7640-9F84-CEA0EBE5B313}">
      <dsp:nvSpPr>
        <dsp:cNvPr id="0" name=""/>
        <dsp:cNvSpPr/>
      </dsp:nvSpPr>
      <dsp:spPr>
        <a:xfrm>
          <a:off x="2190749" y="3527130"/>
          <a:ext cx="6572250" cy="550324"/>
        </a:xfrm>
        <a:prstGeom prst="rect">
          <a:avLst/>
        </a:prstGeom>
        <a:solidFill>
          <a:schemeClr val="accent4">
            <a:tint val="40000"/>
            <a:alpha val="90000"/>
            <a:hueOff val="-1691018"/>
            <a:satOff val="9496"/>
            <a:lumOff val="603"/>
            <a:alphaOff val="0"/>
          </a:schemeClr>
        </a:solidFill>
        <a:ln w="10000" cap="flat" cmpd="sng" algn="ctr">
          <a:solidFill>
            <a:schemeClr val="accent4">
              <a:tint val="40000"/>
              <a:alpha val="90000"/>
              <a:hueOff val="-1691018"/>
              <a:satOff val="9496"/>
              <a:lumOff val="603"/>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33316" tIns="177800" rIns="133316"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Confirm and record the child’s age and date of birth.  Select appropriate set of items for administration based on age rules.</a:t>
          </a:r>
        </a:p>
      </dsp:txBody>
      <dsp:txXfrm>
        <a:off x="2190749" y="3527130"/>
        <a:ext cx="6572250" cy="550324"/>
      </dsp:txXfrm>
    </dsp:sp>
    <dsp:sp modelId="{537ECADD-12C4-2940-98AD-E9C5A69D8177}">
      <dsp:nvSpPr>
        <dsp:cNvPr id="0" name=""/>
        <dsp:cNvSpPr/>
      </dsp:nvSpPr>
      <dsp:spPr>
        <a:xfrm rot="10800000">
          <a:off x="0" y="2540134"/>
          <a:ext cx="2190750" cy="846652"/>
        </a:xfrm>
        <a:prstGeom prst="upArrowCallout">
          <a:avLst>
            <a:gd name="adj1" fmla="val 5000"/>
            <a:gd name="adj2" fmla="val 10000"/>
            <a:gd name="adj3" fmla="val 15000"/>
            <a:gd name="adj4" fmla="val 64977"/>
          </a:avLst>
        </a:prstGeom>
        <a:gradFill rotWithShape="0">
          <a:gsLst>
            <a:gs pos="0">
              <a:schemeClr val="accent4">
                <a:hueOff val="-2551297"/>
                <a:satOff val="15371"/>
                <a:lumOff val="1232"/>
                <a:alphaOff val="0"/>
              </a:schemeClr>
            </a:gs>
            <a:gs pos="90000">
              <a:schemeClr val="accent4">
                <a:hueOff val="-2551297"/>
                <a:satOff val="15371"/>
                <a:lumOff val="1232"/>
                <a:alphaOff val="0"/>
                <a:shade val="100000"/>
              </a:schemeClr>
            </a:gs>
            <a:gs pos="100000">
              <a:schemeClr val="accent4">
                <a:hueOff val="-2551297"/>
                <a:satOff val="15371"/>
                <a:lumOff val="1232"/>
                <a:alphaOff val="0"/>
                <a:shade val="85000"/>
              </a:schemeClr>
            </a:gs>
          </a:gsLst>
          <a:path path="circle">
            <a:fillToRect l="100000" t="100000" r="100000" b="100000"/>
          </a:path>
        </a:gradFill>
        <a:ln w="10000" cap="flat" cmpd="sng" algn="ctr">
          <a:solidFill>
            <a:schemeClr val="accent4">
              <a:hueOff val="-2551297"/>
              <a:satOff val="15371"/>
              <a:lumOff val="1232"/>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2551297"/>
              <a:satOff val="15371"/>
              <a:lumOff val="1232"/>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55806" tIns="99568" rIns="15580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4 - Fill Information</a:t>
          </a:r>
        </a:p>
      </dsp:txBody>
      <dsp:txXfrm rot="-10800000">
        <a:off x="0" y="2540134"/>
        <a:ext cx="2190750" cy="550324"/>
      </dsp:txXfrm>
    </dsp:sp>
    <dsp:sp modelId="{2181C7C0-6DC9-6F4F-8231-F2369E8CF90D}">
      <dsp:nvSpPr>
        <dsp:cNvPr id="0" name=""/>
        <dsp:cNvSpPr/>
      </dsp:nvSpPr>
      <dsp:spPr>
        <a:xfrm>
          <a:off x="2190749" y="2680890"/>
          <a:ext cx="6572250" cy="550324"/>
        </a:xfrm>
        <a:prstGeom prst="rect">
          <a:avLst/>
        </a:prstGeom>
        <a:solidFill>
          <a:schemeClr val="accent4">
            <a:tint val="40000"/>
            <a:alpha val="90000"/>
            <a:hueOff val="-2254691"/>
            <a:satOff val="12661"/>
            <a:lumOff val="805"/>
            <a:alphaOff val="0"/>
          </a:schemeClr>
        </a:solidFill>
        <a:ln w="10000" cap="flat" cmpd="sng" algn="ctr">
          <a:solidFill>
            <a:schemeClr val="accent4">
              <a:tint val="40000"/>
              <a:alpha val="90000"/>
              <a:hueOff val="-2254691"/>
              <a:satOff val="12661"/>
              <a:lumOff val="805"/>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33316" tIns="177800" rIns="133316" bIns="177800" numCol="1" spcCol="1270" anchor="ctr" anchorCtr="0">
          <a:noAutofit/>
        </a:bodyPr>
        <a:lstStyle/>
        <a:p>
          <a:pPr marL="0" lvl="0" indent="0" algn="l" defTabSz="622300">
            <a:lnSpc>
              <a:spcPct val="90000"/>
            </a:lnSpc>
            <a:spcBef>
              <a:spcPct val="0"/>
            </a:spcBef>
            <a:spcAft>
              <a:spcPct val="35000"/>
            </a:spcAft>
            <a:buNone/>
          </a:pPr>
          <a:r>
            <a:rPr lang="en-US" sz="1400" kern="1200">
              <a:latin typeface="+mn-lt"/>
              <a:ea typeface="Avenir Next Condensed" charset="0"/>
              <a:cs typeface="Avenir Next Condensed" charset="0"/>
            </a:rPr>
            <a:t>Record the date, participant ID number, and any other relevant information on the response form.</a:t>
          </a:r>
        </a:p>
      </dsp:txBody>
      <dsp:txXfrm>
        <a:off x="2190749" y="2680890"/>
        <a:ext cx="6572250" cy="550324"/>
      </dsp:txXfrm>
    </dsp:sp>
    <dsp:sp modelId="{C1A6DC92-4BB3-1846-83EA-2C299676BF80}">
      <dsp:nvSpPr>
        <dsp:cNvPr id="0" name=""/>
        <dsp:cNvSpPr/>
      </dsp:nvSpPr>
      <dsp:spPr>
        <a:xfrm rot="10800000">
          <a:off x="0" y="1693894"/>
          <a:ext cx="2190750" cy="846652"/>
        </a:xfrm>
        <a:prstGeom prst="upArrowCallout">
          <a:avLst>
            <a:gd name="adj1" fmla="val 5000"/>
            <a:gd name="adj2" fmla="val 10000"/>
            <a:gd name="adj3" fmla="val 15000"/>
            <a:gd name="adj4" fmla="val 64977"/>
          </a:avLst>
        </a:prstGeom>
        <a:gradFill rotWithShape="0">
          <a:gsLst>
            <a:gs pos="0">
              <a:schemeClr val="accent4">
                <a:hueOff val="-3189121"/>
                <a:satOff val="19214"/>
                <a:lumOff val="1540"/>
                <a:alphaOff val="0"/>
              </a:schemeClr>
            </a:gs>
            <a:gs pos="90000">
              <a:schemeClr val="accent4">
                <a:hueOff val="-3189121"/>
                <a:satOff val="19214"/>
                <a:lumOff val="1540"/>
                <a:alphaOff val="0"/>
                <a:shade val="100000"/>
              </a:schemeClr>
            </a:gs>
            <a:gs pos="100000">
              <a:schemeClr val="accent4">
                <a:hueOff val="-3189121"/>
                <a:satOff val="19214"/>
                <a:lumOff val="1540"/>
                <a:alphaOff val="0"/>
                <a:shade val="85000"/>
              </a:schemeClr>
            </a:gs>
          </a:gsLst>
          <a:path path="circle">
            <a:fillToRect l="100000" t="100000" r="100000" b="100000"/>
          </a:path>
        </a:gradFill>
        <a:ln w="10000" cap="flat" cmpd="sng" algn="ctr">
          <a:solidFill>
            <a:schemeClr val="accent4">
              <a:hueOff val="-3189121"/>
              <a:satOff val="19214"/>
              <a:lumOff val="1540"/>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3189121"/>
              <a:satOff val="19214"/>
              <a:lumOff val="154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55806" tIns="99568" rIns="15580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3 - Answer</a:t>
          </a:r>
        </a:p>
      </dsp:txBody>
      <dsp:txXfrm rot="-10800000">
        <a:off x="0" y="1693894"/>
        <a:ext cx="2190750" cy="550324"/>
      </dsp:txXfrm>
    </dsp:sp>
    <dsp:sp modelId="{9A11C9AC-E30F-BB48-9558-45B2E5B8E8F6}">
      <dsp:nvSpPr>
        <dsp:cNvPr id="0" name=""/>
        <dsp:cNvSpPr/>
      </dsp:nvSpPr>
      <dsp:spPr>
        <a:xfrm>
          <a:off x="2190749" y="1834650"/>
          <a:ext cx="6572250" cy="550324"/>
        </a:xfrm>
        <a:prstGeom prst="rect">
          <a:avLst/>
        </a:prstGeom>
        <a:solidFill>
          <a:schemeClr val="accent4">
            <a:tint val="40000"/>
            <a:alpha val="90000"/>
            <a:hueOff val="-2818364"/>
            <a:satOff val="15826"/>
            <a:lumOff val="1006"/>
            <a:alphaOff val="0"/>
          </a:schemeClr>
        </a:solidFill>
        <a:ln w="10000" cap="flat" cmpd="sng" algn="ctr">
          <a:solidFill>
            <a:schemeClr val="accent4">
              <a:tint val="40000"/>
              <a:alpha val="90000"/>
              <a:hueOff val="-2818364"/>
              <a:satOff val="15826"/>
              <a:lumOff val="1006"/>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33316" tIns="177800" rIns="133316"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Pause and make sure caregiver has time to ask questions. Answer all questions.</a:t>
          </a:r>
        </a:p>
      </dsp:txBody>
      <dsp:txXfrm>
        <a:off x="2190749" y="1834650"/>
        <a:ext cx="6572250" cy="550324"/>
      </dsp:txXfrm>
    </dsp:sp>
    <dsp:sp modelId="{87FBCF95-A042-2B42-ACC4-C655026C2224}">
      <dsp:nvSpPr>
        <dsp:cNvPr id="0" name=""/>
        <dsp:cNvSpPr/>
      </dsp:nvSpPr>
      <dsp:spPr>
        <a:xfrm rot="10800000">
          <a:off x="0" y="847654"/>
          <a:ext cx="2190750" cy="846652"/>
        </a:xfrm>
        <a:prstGeom prst="upArrowCallout">
          <a:avLst>
            <a:gd name="adj1" fmla="val 5000"/>
            <a:gd name="adj2" fmla="val 10000"/>
            <a:gd name="adj3" fmla="val 15000"/>
            <a:gd name="adj4" fmla="val 64977"/>
          </a:avLst>
        </a:prstGeom>
        <a:gradFill rotWithShape="0">
          <a:gsLst>
            <a:gs pos="0">
              <a:schemeClr val="accent4">
                <a:hueOff val="-3826945"/>
                <a:satOff val="23056"/>
                <a:lumOff val="1848"/>
                <a:alphaOff val="0"/>
              </a:schemeClr>
            </a:gs>
            <a:gs pos="90000">
              <a:schemeClr val="accent4">
                <a:hueOff val="-3826945"/>
                <a:satOff val="23056"/>
                <a:lumOff val="1848"/>
                <a:alphaOff val="0"/>
                <a:shade val="100000"/>
              </a:schemeClr>
            </a:gs>
            <a:gs pos="100000">
              <a:schemeClr val="accent4">
                <a:hueOff val="-3826945"/>
                <a:satOff val="23056"/>
                <a:lumOff val="1848"/>
                <a:alphaOff val="0"/>
                <a:shade val="85000"/>
              </a:schemeClr>
            </a:gs>
          </a:gsLst>
          <a:path path="circle">
            <a:fillToRect l="100000" t="100000" r="100000" b="100000"/>
          </a:path>
        </a:gradFill>
        <a:ln w="10000" cap="flat" cmpd="sng" algn="ctr">
          <a:solidFill>
            <a:schemeClr val="accent4">
              <a:hueOff val="-3826945"/>
              <a:satOff val="23056"/>
              <a:lumOff val="1848"/>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3826945"/>
              <a:satOff val="23056"/>
              <a:lumOff val="1848"/>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55806" tIns="99568" rIns="15580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2 - Greet</a:t>
          </a:r>
        </a:p>
      </dsp:txBody>
      <dsp:txXfrm rot="-10800000">
        <a:off x="0" y="847654"/>
        <a:ext cx="2190750" cy="550324"/>
      </dsp:txXfrm>
    </dsp:sp>
    <dsp:sp modelId="{9A13BB16-2AB8-6F4B-B6FE-998FEB4FBDA4}">
      <dsp:nvSpPr>
        <dsp:cNvPr id="0" name=""/>
        <dsp:cNvSpPr/>
      </dsp:nvSpPr>
      <dsp:spPr>
        <a:xfrm>
          <a:off x="2190749" y="988410"/>
          <a:ext cx="6572250" cy="550324"/>
        </a:xfrm>
        <a:prstGeom prst="rect">
          <a:avLst/>
        </a:prstGeom>
        <a:solidFill>
          <a:schemeClr val="accent4">
            <a:tint val="40000"/>
            <a:alpha val="90000"/>
            <a:hueOff val="-3382037"/>
            <a:satOff val="18992"/>
            <a:lumOff val="1207"/>
            <a:alphaOff val="0"/>
          </a:schemeClr>
        </a:solidFill>
        <a:ln w="10000" cap="flat" cmpd="sng" algn="ctr">
          <a:solidFill>
            <a:schemeClr val="accent4">
              <a:tint val="40000"/>
              <a:alpha val="90000"/>
              <a:hueOff val="-3382037"/>
              <a:satOff val="18992"/>
              <a:lumOff val="1207"/>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33316" tIns="177800" rIns="133316"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Greet the caregiver, explain procedures, and ensure his/her comfort. If appropriate, complete consent procedures.</a:t>
          </a:r>
        </a:p>
      </dsp:txBody>
      <dsp:txXfrm>
        <a:off x="2190749" y="988410"/>
        <a:ext cx="6572250" cy="550324"/>
      </dsp:txXfrm>
    </dsp:sp>
    <dsp:sp modelId="{3DE94956-8171-544A-9ABC-A3050ACEDBC8}">
      <dsp:nvSpPr>
        <dsp:cNvPr id="0" name=""/>
        <dsp:cNvSpPr/>
      </dsp:nvSpPr>
      <dsp:spPr>
        <a:xfrm rot="10800000">
          <a:off x="0" y="1414"/>
          <a:ext cx="2190750" cy="846652"/>
        </a:xfrm>
        <a:prstGeom prst="upArrowCallout">
          <a:avLst>
            <a:gd name="adj1" fmla="val 5000"/>
            <a:gd name="adj2" fmla="val 10000"/>
            <a:gd name="adj3" fmla="val 15000"/>
            <a:gd name="adj4" fmla="val 64977"/>
          </a:avLst>
        </a:prstGeom>
        <a:gradFill rotWithShape="0">
          <a:gsLst>
            <a:gs pos="0">
              <a:schemeClr val="accent4">
                <a:hueOff val="-4464770"/>
                <a:satOff val="26899"/>
                <a:lumOff val="2156"/>
                <a:alphaOff val="0"/>
              </a:schemeClr>
            </a:gs>
            <a:gs pos="90000">
              <a:schemeClr val="accent4">
                <a:hueOff val="-4464770"/>
                <a:satOff val="26899"/>
                <a:lumOff val="2156"/>
                <a:alphaOff val="0"/>
                <a:shade val="100000"/>
              </a:schemeClr>
            </a:gs>
            <a:gs pos="100000">
              <a:schemeClr val="accent4">
                <a:hueOff val="-4464770"/>
                <a:satOff val="26899"/>
                <a:lumOff val="2156"/>
                <a:alphaOff val="0"/>
                <a:shade val="85000"/>
              </a:schemeClr>
            </a:gs>
          </a:gsLst>
          <a:path path="circle">
            <a:fillToRect l="100000" t="100000" r="100000" b="100000"/>
          </a:path>
        </a:gradFill>
        <a:ln w="10000" cap="flat" cmpd="sng" algn="ctr">
          <a:solidFill>
            <a:schemeClr val="accent4">
              <a:hueOff val="-4464770"/>
              <a:satOff val="26899"/>
              <a:lumOff val="2156"/>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4464770"/>
              <a:satOff val="26899"/>
              <a:lumOff val="2156"/>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55806" tIns="99568" rIns="15580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1 - Gather</a:t>
          </a:r>
        </a:p>
      </dsp:txBody>
      <dsp:txXfrm rot="-10800000">
        <a:off x="0" y="1414"/>
        <a:ext cx="2190750" cy="550324"/>
      </dsp:txXfrm>
    </dsp:sp>
    <dsp:sp modelId="{DE7AD872-9076-894E-930B-7DF4742FF677}">
      <dsp:nvSpPr>
        <dsp:cNvPr id="0" name=""/>
        <dsp:cNvSpPr/>
      </dsp:nvSpPr>
      <dsp:spPr>
        <a:xfrm>
          <a:off x="2190749" y="142170"/>
          <a:ext cx="6572250" cy="550324"/>
        </a:xfrm>
        <a:prstGeom prst="rect">
          <a:avLst/>
        </a:prstGeom>
        <a:solidFill>
          <a:schemeClr val="accent4">
            <a:tint val="40000"/>
            <a:alpha val="90000"/>
            <a:hueOff val="-3945710"/>
            <a:satOff val="22157"/>
            <a:lumOff val="1408"/>
            <a:alphaOff val="0"/>
          </a:schemeClr>
        </a:solidFill>
        <a:ln w="10000" cap="flat" cmpd="sng" algn="ctr">
          <a:solidFill>
            <a:schemeClr val="accent4">
              <a:tint val="40000"/>
              <a:alpha val="90000"/>
              <a:hueOff val="-3945710"/>
              <a:satOff val="22157"/>
              <a:lumOff val="1408"/>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33316" tIns="177800" rIns="133316"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Gather appropriate materials.</a:t>
          </a:r>
        </a:p>
      </dsp:txBody>
      <dsp:txXfrm>
        <a:off x="2190749" y="142170"/>
        <a:ext cx="6572250" cy="55032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D6D6D-D29F-8640-96FA-275FCF501E01}">
      <dsp:nvSpPr>
        <dsp:cNvPr id="0" name=""/>
        <dsp:cNvSpPr/>
      </dsp:nvSpPr>
      <dsp:spPr>
        <a:xfrm>
          <a:off x="0" y="4491745"/>
          <a:ext cx="2101850" cy="417319"/>
        </a:xfrm>
        <a:prstGeom prst="rect">
          <a:avLst/>
        </a:prstGeom>
        <a:gradFill rotWithShape="0">
          <a:gsLst>
            <a:gs pos="0">
              <a:schemeClr val="accent4">
                <a:hueOff val="0"/>
                <a:satOff val="0"/>
                <a:lumOff val="0"/>
                <a:alphaOff val="0"/>
              </a:schemeClr>
            </a:gs>
            <a:gs pos="90000">
              <a:schemeClr val="accent4">
                <a:hueOff val="0"/>
                <a:satOff val="0"/>
                <a:lumOff val="0"/>
                <a:alphaOff val="0"/>
                <a:shade val="100000"/>
              </a:schemeClr>
            </a:gs>
            <a:gs pos="100000">
              <a:schemeClr val="accent4">
                <a:hueOff val="0"/>
                <a:satOff val="0"/>
                <a:lumOff val="0"/>
                <a:alphaOff val="0"/>
                <a:shade val="85000"/>
              </a:schemeClr>
            </a:gs>
          </a:gsLst>
          <a:path path="circle">
            <a:fillToRect l="100000" t="100000" r="100000" b="100000"/>
          </a:path>
        </a:gradFill>
        <a:ln w="10000" cap="flat"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0"/>
              <a:satOff val="0"/>
              <a:lumOff val="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49484" tIns="99568" rIns="149484"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8 - Review</a:t>
          </a:r>
        </a:p>
      </dsp:txBody>
      <dsp:txXfrm>
        <a:off x="0" y="4491745"/>
        <a:ext cx="2101850" cy="417319"/>
      </dsp:txXfrm>
    </dsp:sp>
    <dsp:sp modelId="{4346F2EB-F698-3C4F-BC1E-942EC7D4501A}">
      <dsp:nvSpPr>
        <dsp:cNvPr id="0" name=""/>
        <dsp:cNvSpPr/>
      </dsp:nvSpPr>
      <dsp:spPr>
        <a:xfrm>
          <a:off x="2101849" y="4491745"/>
          <a:ext cx="6305550" cy="417319"/>
        </a:xfrm>
        <a:prstGeom prst="rect">
          <a:avLst/>
        </a:prstGeom>
        <a:solidFill>
          <a:schemeClr val="accent4">
            <a:tint val="40000"/>
            <a:alpha val="90000"/>
            <a:hueOff val="0"/>
            <a:satOff val="0"/>
            <a:lumOff val="0"/>
            <a:alphaOff val="0"/>
          </a:schemeClr>
        </a:solidFill>
        <a:ln w="10000" cap="flat" cmpd="sng" algn="ctr">
          <a:solidFill>
            <a:schemeClr val="accent4">
              <a:tint val="40000"/>
              <a:alpha val="90000"/>
              <a:hueOff val="0"/>
              <a:satOff val="0"/>
              <a:lumOff val="0"/>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27906" tIns="177800" rIns="127906"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Check all items have been completed and thank the caregiver for his/her participation.</a:t>
          </a:r>
        </a:p>
      </dsp:txBody>
      <dsp:txXfrm>
        <a:off x="2101849" y="4491745"/>
        <a:ext cx="6305550" cy="417319"/>
      </dsp:txXfrm>
    </dsp:sp>
    <dsp:sp modelId="{BFA2F609-4AEE-E44E-958F-60E2C65268CA}">
      <dsp:nvSpPr>
        <dsp:cNvPr id="0" name=""/>
        <dsp:cNvSpPr/>
      </dsp:nvSpPr>
      <dsp:spPr>
        <a:xfrm rot="10800000">
          <a:off x="0" y="3850220"/>
          <a:ext cx="2101850" cy="641837"/>
        </a:xfrm>
        <a:prstGeom prst="upArrowCallout">
          <a:avLst>
            <a:gd name="adj1" fmla="val 5000"/>
            <a:gd name="adj2" fmla="val 10000"/>
            <a:gd name="adj3" fmla="val 15000"/>
            <a:gd name="adj4" fmla="val 64977"/>
          </a:avLst>
        </a:prstGeom>
        <a:gradFill rotWithShape="0">
          <a:gsLst>
            <a:gs pos="0">
              <a:schemeClr val="accent4">
                <a:hueOff val="-637824"/>
                <a:satOff val="3843"/>
                <a:lumOff val="308"/>
                <a:alphaOff val="0"/>
              </a:schemeClr>
            </a:gs>
            <a:gs pos="90000">
              <a:schemeClr val="accent4">
                <a:hueOff val="-637824"/>
                <a:satOff val="3843"/>
                <a:lumOff val="308"/>
                <a:alphaOff val="0"/>
                <a:shade val="100000"/>
              </a:schemeClr>
            </a:gs>
            <a:gs pos="100000">
              <a:schemeClr val="accent4">
                <a:hueOff val="-637824"/>
                <a:satOff val="3843"/>
                <a:lumOff val="308"/>
                <a:alphaOff val="0"/>
                <a:shade val="85000"/>
              </a:schemeClr>
            </a:gs>
          </a:gsLst>
          <a:path path="circle">
            <a:fillToRect l="100000" t="100000" r="100000" b="100000"/>
          </a:path>
        </a:gradFill>
        <a:ln w="10000" cap="flat" cmpd="sng" algn="ctr">
          <a:solidFill>
            <a:schemeClr val="accent4">
              <a:hueOff val="-637824"/>
              <a:satOff val="3843"/>
              <a:lumOff val="308"/>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637824"/>
              <a:satOff val="3843"/>
              <a:lumOff val="308"/>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49484" tIns="99568" rIns="149484"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7 - Record</a:t>
          </a:r>
        </a:p>
      </dsp:txBody>
      <dsp:txXfrm rot="-10800000">
        <a:off x="0" y="3850220"/>
        <a:ext cx="2101850" cy="417194"/>
      </dsp:txXfrm>
    </dsp:sp>
    <dsp:sp modelId="{F8FCCDAD-F141-9748-9A50-75BDE7C94D18}">
      <dsp:nvSpPr>
        <dsp:cNvPr id="0" name=""/>
        <dsp:cNvSpPr/>
      </dsp:nvSpPr>
      <dsp:spPr>
        <a:xfrm>
          <a:off x="2101849" y="3956925"/>
          <a:ext cx="6305550" cy="417194"/>
        </a:xfrm>
        <a:prstGeom prst="rect">
          <a:avLst/>
        </a:prstGeom>
        <a:solidFill>
          <a:schemeClr val="accent4">
            <a:tint val="40000"/>
            <a:alpha val="90000"/>
            <a:hueOff val="-563673"/>
            <a:satOff val="3165"/>
            <a:lumOff val="201"/>
            <a:alphaOff val="0"/>
          </a:schemeClr>
        </a:solidFill>
        <a:ln w="10000" cap="flat" cmpd="sng" algn="ctr">
          <a:solidFill>
            <a:schemeClr val="accent4">
              <a:tint val="40000"/>
              <a:alpha val="90000"/>
              <a:hueOff val="-563673"/>
              <a:satOff val="3165"/>
              <a:lumOff val="201"/>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27906" tIns="177800" rIns="127906"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Beginning at the appropriate item for the child’s age, administer each item in order, exactly as written, and record caregiver responses.  </a:t>
          </a:r>
        </a:p>
      </dsp:txBody>
      <dsp:txXfrm>
        <a:off x="2101849" y="3956925"/>
        <a:ext cx="6305550" cy="417194"/>
      </dsp:txXfrm>
    </dsp:sp>
    <dsp:sp modelId="{6D05FA40-4733-8348-8FC5-2A78D3046C68}">
      <dsp:nvSpPr>
        <dsp:cNvPr id="0" name=""/>
        <dsp:cNvSpPr/>
      </dsp:nvSpPr>
      <dsp:spPr>
        <a:xfrm rot="10800000">
          <a:off x="0" y="3208695"/>
          <a:ext cx="2101850" cy="641837"/>
        </a:xfrm>
        <a:prstGeom prst="upArrowCallout">
          <a:avLst>
            <a:gd name="adj1" fmla="val 5000"/>
            <a:gd name="adj2" fmla="val 10000"/>
            <a:gd name="adj3" fmla="val 15000"/>
            <a:gd name="adj4" fmla="val 64977"/>
          </a:avLst>
        </a:prstGeom>
        <a:gradFill rotWithShape="0">
          <a:gsLst>
            <a:gs pos="0">
              <a:schemeClr val="accent4">
                <a:hueOff val="-1275649"/>
                <a:satOff val="7685"/>
                <a:lumOff val="616"/>
                <a:alphaOff val="0"/>
              </a:schemeClr>
            </a:gs>
            <a:gs pos="90000">
              <a:schemeClr val="accent4">
                <a:hueOff val="-1275649"/>
                <a:satOff val="7685"/>
                <a:lumOff val="616"/>
                <a:alphaOff val="0"/>
                <a:shade val="100000"/>
              </a:schemeClr>
            </a:gs>
            <a:gs pos="100000">
              <a:schemeClr val="accent4">
                <a:hueOff val="-1275649"/>
                <a:satOff val="7685"/>
                <a:lumOff val="616"/>
                <a:alphaOff val="0"/>
                <a:shade val="85000"/>
              </a:schemeClr>
            </a:gs>
          </a:gsLst>
          <a:path path="circle">
            <a:fillToRect l="100000" t="100000" r="100000" b="100000"/>
          </a:path>
        </a:gradFill>
        <a:ln w="10000" cap="flat" cmpd="sng" algn="ctr">
          <a:solidFill>
            <a:schemeClr val="accent4">
              <a:hueOff val="-1275649"/>
              <a:satOff val="7685"/>
              <a:lumOff val="616"/>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1275649"/>
              <a:satOff val="7685"/>
              <a:lumOff val="616"/>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49484" tIns="99568" rIns="149484"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6 - Read Instructions</a:t>
          </a:r>
        </a:p>
      </dsp:txBody>
      <dsp:txXfrm rot="-10800000">
        <a:off x="0" y="3208695"/>
        <a:ext cx="2101850" cy="417194"/>
      </dsp:txXfrm>
    </dsp:sp>
    <dsp:sp modelId="{F53E9DC0-F61A-7548-BF2A-384926AA5331}">
      <dsp:nvSpPr>
        <dsp:cNvPr id="0" name=""/>
        <dsp:cNvSpPr/>
      </dsp:nvSpPr>
      <dsp:spPr>
        <a:xfrm>
          <a:off x="2101849" y="3315401"/>
          <a:ext cx="6305550" cy="417194"/>
        </a:xfrm>
        <a:prstGeom prst="rect">
          <a:avLst/>
        </a:prstGeom>
        <a:solidFill>
          <a:schemeClr val="accent4">
            <a:tint val="40000"/>
            <a:alpha val="90000"/>
            <a:hueOff val="-1127346"/>
            <a:satOff val="6331"/>
            <a:lumOff val="402"/>
            <a:alphaOff val="0"/>
          </a:schemeClr>
        </a:solidFill>
        <a:ln w="10000" cap="flat" cmpd="sng" algn="ctr">
          <a:solidFill>
            <a:schemeClr val="accent4">
              <a:tint val="40000"/>
              <a:alpha val="90000"/>
              <a:hueOff val="-1127346"/>
              <a:satOff val="6331"/>
              <a:lumOff val="402"/>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27906" tIns="177800" rIns="127906"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Read the instruction prompt exactly as written.</a:t>
          </a:r>
        </a:p>
      </dsp:txBody>
      <dsp:txXfrm>
        <a:off x="2101849" y="3315401"/>
        <a:ext cx="6305550" cy="417194"/>
      </dsp:txXfrm>
    </dsp:sp>
    <dsp:sp modelId="{F1721C39-2D72-614E-8110-1E98C7133945}">
      <dsp:nvSpPr>
        <dsp:cNvPr id="0" name=""/>
        <dsp:cNvSpPr/>
      </dsp:nvSpPr>
      <dsp:spPr>
        <a:xfrm rot="10800000">
          <a:off x="0" y="2567171"/>
          <a:ext cx="2101850" cy="641837"/>
        </a:xfrm>
        <a:prstGeom prst="upArrowCallout">
          <a:avLst>
            <a:gd name="adj1" fmla="val 5000"/>
            <a:gd name="adj2" fmla="val 10000"/>
            <a:gd name="adj3" fmla="val 15000"/>
            <a:gd name="adj4" fmla="val 64977"/>
          </a:avLst>
        </a:prstGeom>
        <a:gradFill rotWithShape="0">
          <a:gsLst>
            <a:gs pos="0">
              <a:schemeClr val="accent4">
                <a:hueOff val="-1913473"/>
                <a:satOff val="11528"/>
                <a:lumOff val="924"/>
                <a:alphaOff val="0"/>
              </a:schemeClr>
            </a:gs>
            <a:gs pos="90000">
              <a:schemeClr val="accent4">
                <a:hueOff val="-1913473"/>
                <a:satOff val="11528"/>
                <a:lumOff val="924"/>
                <a:alphaOff val="0"/>
                <a:shade val="100000"/>
              </a:schemeClr>
            </a:gs>
            <a:gs pos="100000">
              <a:schemeClr val="accent4">
                <a:hueOff val="-1913473"/>
                <a:satOff val="11528"/>
                <a:lumOff val="924"/>
                <a:alphaOff val="0"/>
                <a:shade val="85000"/>
              </a:schemeClr>
            </a:gs>
          </a:gsLst>
          <a:path path="circle">
            <a:fillToRect l="100000" t="100000" r="100000" b="100000"/>
          </a:path>
        </a:gradFill>
        <a:ln w="10000" cap="flat" cmpd="sng" algn="ctr">
          <a:solidFill>
            <a:schemeClr val="accent4">
              <a:hueOff val="-1913473"/>
              <a:satOff val="11528"/>
              <a:lumOff val="924"/>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1913473"/>
              <a:satOff val="11528"/>
              <a:lumOff val="924"/>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49484" tIns="99568" rIns="149484"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5 - Confirm Age</a:t>
          </a:r>
        </a:p>
      </dsp:txBody>
      <dsp:txXfrm rot="-10800000">
        <a:off x="0" y="2567171"/>
        <a:ext cx="2101850" cy="417194"/>
      </dsp:txXfrm>
    </dsp:sp>
    <dsp:sp modelId="{ECC8192D-B998-7640-9F84-CEA0EBE5B313}">
      <dsp:nvSpPr>
        <dsp:cNvPr id="0" name=""/>
        <dsp:cNvSpPr/>
      </dsp:nvSpPr>
      <dsp:spPr>
        <a:xfrm>
          <a:off x="2101849" y="2673876"/>
          <a:ext cx="6305550" cy="417194"/>
        </a:xfrm>
        <a:prstGeom prst="rect">
          <a:avLst/>
        </a:prstGeom>
        <a:solidFill>
          <a:schemeClr val="accent4">
            <a:tint val="40000"/>
            <a:alpha val="90000"/>
            <a:hueOff val="-1691018"/>
            <a:satOff val="9496"/>
            <a:lumOff val="603"/>
            <a:alphaOff val="0"/>
          </a:schemeClr>
        </a:solidFill>
        <a:ln w="10000" cap="flat" cmpd="sng" algn="ctr">
          <a:solidFill>
            <a:schemeClr val="accent4">
              <a:tint val="40000"/>
              <a:alpha val="90000"/>
              <a:hueOff val="-1691018"/>
              <a:satOff val="9496"/>
              <a:lumOff val="603"/>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27906" tIns="177800" rIns="127906"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Confirm the child’s age and date of birth.  Select appropriate set of items for administration based on age rules.</a:t>
          </a:r>
        </a:p>
      </dsp:txBody>
      <dsp:txXfrm>
        <a:off x="2101849" y="2673876"/>
        <a:ext cx="6305550" cy="417194"/>
      </dsp:txXfrm>
    </dsp:sp>
    <dsp:sp modelId="{537ECADD-12C4-2940-98AD-E9C5A69D8177}">
      <dsp:nvSpPr>
        <dsp:cNvPr id="0" name=""/>
        <dsp:cNvSpPr/>
      </dsp:nvSpPr>
      <dsp:spPr>
        <a:xfrm rot="10800000">
          <a:off x="0" y="1925646"/>
          <a:ext cx="2101850" cy="641837"/>
        </a:xfrm>
        <a:prstGeom prst="upArrowCallout">
          <a:avLst>
            <a:gd name="adj1" fmla="val 5000"/>
            <a:gd name="adj2" fmla="val 10000"/>
            <a:gd name="adj3" fmla="val 15000"/>
            <a:gd name="adj4" fmla="val 64977"/>
          </a:avLst>
        </a:prstGeom>
        <a:gradFill rotWithShape="0">
          <a:gsLst>
            <a:gs pos="0">
              <a:schemeClr val="accent4">
                <a:hueOff val="-2551297"/>
                <a:satOff val="15371"/>
                <a:lumOff val="1232"/>
                <a:alphaOff val="0"/>
              </a:schemeClr>
            </a:gs>
            <a:gs pos="90000">
              <a:schemeClr val="accent4">
                <a:hueOff val="-2551297"/>
                <a:satOff val="15371"/>
                <a:lumOff val="1232"/>
                <a:alphaOff val="0"/>
                <a:shade val="100000"/>
              </a:schemeClr>
            </a:gs>
            <a:gs pos="100000">
              <a:schemeClr val="accent4">
                <a:hueOff val="-2551297"/>
                <a:satOff val="15371"/>
                <a:lumOff val="1232"/>
                <a:alphaOff val="0"/>
                <a:shade val="85000"/>
              </a:schemeClr>
            </a:gs>
          </a:gsLst>
          <a:path path="circle">
            <a:fillToRect l="100000" t="100000" r="100000" b="100000"/>
          </a:path>
        </a:gradFill>
        <a:ln w="10000" cap="flat" cmpd="sng" algn="ctr">
          <a:solidFill>
            <a:schemeClr val="accent4">
              <a:hueOff val="-2551297"/>
              <a:satOff val="15371"/>
              <a:lumOff val="1232"/>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2551297"/>
              <a:satOff val="15371"/>
              <a:lumOff val="1232"/>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49484" tIns="99568" rIns="149484"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4 - Fill Information</a:t>
          </a:r>
        </a:p>
      </dsp:txBody>
      <dsp:txXfrm rot="-10800000">
        <a:off x="0" y="1925646"/>
        <a:ext cx="2101850" cy="417194"/>
      </dsp:txXfrm>
    </dsp:sp>
    <dsp:sp modelId="{2181C7C0-6DC9-6F4F-8231-F2369E8CF90D}">
      <dsp:nvSpPr>
        <dsp:cNvPr id="0" name=""/>
        <dsp:cNvSpPr/>
      </dsp:nvSpPr>
      <dsp:spPr>
        <a:xfrm>
          <a:off x="2101849" y="2032351"/>
          <a:ext cx="6305550" cy="417194"/>
        </a:xfrm>
        <a:prstGeom prst="rect">
          <a:avLst/>
        </a:prstGeom>
        <a:solidFill>
          <a:schemeClr val="accent4">
            <a:tint val="40000"/>
            <a:alpha val="90000"/>
            <a:hueOff val="-2254691"/>
            <a:satOff val="12661"/>
            <a:lumOff val="805"/>
            <a:alphaOff val="0"/>
          </a:schemeClr>
        </a:solidFill>
        <a:ln w="10000" cap="flat" cmpd="sng" algn="ctr">
          <a:solidFill>
            <a:schemeClr val="accent4">
              <a:tint val="40000"/>
              <a:alpha val="90000"/>
              <a:hueOff val="-2254691"/>
              <a:satOff val="12661"/>
              <a:lumOff val="805"/>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27906" tIns="177800" rIns="127906" bIns="177800" numCol="1" spcCol="1270" anchor="ctr" anchorCtr="0">
          <a:noAutofit/>
        </a:bodyPr>
        <a:lstStyle/>
        <a:p>
          <a:pPr marL="0" lvl="0" indent="0" algn="l" defTabSz="622300">
            <a:lnSpc>
              <a:spcPct val="90000"/>
            </a:lnSpc>
            <a:spcBef>
              <a:spcPct val="0"/>
            </a:spcBef>
            <a:spcAft>
              <a:spcPct val="35000"/>
            </a:spcAft>
            <a:buNone/>
          </a:pPr>
          <a:r>
            <a:rPr lang="en-US" sz="1400" kern="1200">
              <a:latin typeface="+mn-lt"/>
              <a:ea typeface="Avenir Next Condensed" charset="0"/>
              <a:cs typeface="Avenir Next Condensed" charset="0"/>
            </a:rPr>
            <a:t>Record the date, participant ID number, and any other relevant information on the response form.</a:t>
          </a:r>
        </a:p>
      </dsp:txBody>
      <dsp:txXfrm>
        <a:off x="2101849" y="2032351"/>
        <a:ext cx="6305550" cy="417194"/>
      </dsp:txXfrm>
    </dsp:sp>
    <dsp:sp modelId="{C1A6DC92-4BB3-1846-83EA-2C299676BF80}">
      <dsp:nvSpPr>
        <dsp:cNvPr id="0" name=""/>
        <dsp:cNvSpPr/>
      </dsp:nvSpPr>
      <dsp:spPr>
        <a:xfrm rot="10800000">
          <a:off x="0" y="1284121"/>
          <a:ext cx="2101850" cy="641837"/>
        </a:xfrm>
        <a:prstGeom prst="upArrowCallout">
          <a:avLst>
            <a:gd name="adj1" fmla="val 5000"/>
            <a:gd name="adj2" fmla="val 10000"/>
            <a:gd name="adj3" fmla="val 15000"/>
            <a:gd name="adj4" fmla="val 64977"/>
          </a:avLst>
        </a:prstGeom>
        <a:gradFill rotWithShape="0">
          <a:gsLst>
            <a:gs pos="0">
              <a:schemeClr val="accent4">
                <a:hueOff val="-3189121"/>
                <a:satOff val="19214"/>
                <a:lumOff val="1540"/>
                <a:alphaOff val="0"/>
              </a:schemeClr>
            </a:gs>
            <a:gs pos="90000">
              <a:schemeClr val="accent4">
                <a:hueOff val="-3189121"/>
                <a:satOff val="19214"/>
                <a:lumOff val="1540"/>
                <a:alphaOff val="0"/>
                <a:shade val="100000"/>
              </a:schemeClr>
            </a:gs>
            <a:gs pos="100000">
              <a:schemeClr val="accent4">
                <a:hueOff val="-3189121"/>
                <a:satOff val="19214"/>
                <a:lumOff val="1540"/>
                <a:alphaOff val="0"/>
                <a:shade val="85000"/>
              </a:schemeClr>
            </a:gs>
          </a:gsLst>
          <a:path path="circle">
            <a:fillToRect l="100000" t="100000" r="100000" b="100000"/>
          </a:path>
        </a:gradFill>
        <a:ln w="10000" cap="flat" cmpd="sng" algn="ctr">
          <a:solidFill>
            <a:schemeClr val="accent4">
              <a:hueOff val="-3189121"/>
              <a:satOff val="19214"/>
              <a:lumOff val="1540"/>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3189121"/>
              <a:satOff val="19214"/>
              <a:lumOff val="154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49484" tIns="99568" rIns="149484"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3 - Answer</a:t>
          </a:r>
        </a:p>
      </dsp:txBody>
      <dsp:txXfrm rot="-10800000">
        <a:off x="0" y="1284121"/>
        <a:ext cx="2101850" cy="417194"/>
      </dsp:txXfrm>
    </dsp:sp>
    <dsp:sp modelId="{9A11C9AC-E30F-BB48-9558-45B2E5B8E8F6}">
      <dsp:nvSpPr>
        <dsp:cNvPr id="0" name=""/>
        <dsp:cNvSpPr/>
      </dsp:nvSpPr>
      <dsp:spPr>
        <a:xfrm>
          <a:off x="2101849" y="1390827"/>
          <a:ext cx="6305550" cy="417194"/>
        </a:xfrm>
        <a:prstGeom prst="rect">
          <a:avLst/>
        </a:prstGeom>
        <a:solidFill>
          <a:schemeClr val="accent4">
            <a:tint val="40000"/>
            <a:alpha val="90000"/>
            <a:hueOff val="-2818364"/>
            <a:satOff val="15826"/>
            <a:lumOff val="1006"/>
            <a:alphaOff val="0"/>
          </a:schemeClr>
        </a:solidFill>
        <a:ln w="10000" cap="flat" cmpd="sng" algn="ctr">
          <a:solidFill>
            <a:schemeClr val="accent4">
              <a:tint val="40000"/>
              <a:alpha val="90000"/>
              <a:hueOff val="-2818364"/>
              <a:satOff val="15826"/>
              <a:lumOff val="1006"/>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27906" tIns="177800" rIns="127906"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Pause and make sure caregiver has time to ask questions. Answer all questions.</a:t>
          </a:r>
        </a:p>
      </dsp:txBody>
      <dsp:txXfrm>
        <a:off x="2101849" y="1390827"/>
        <a:ext cx="6305550" cy="417194"/>
      </dsp:txXfrm>
    </dsp:sp>
    <dsp:sp modelId="{87FBCF95-A042-2B42-ACC4-C655026C2224}">
      <dsp:nvSpPr>
        <dsp:cNvPr id="0" name=""/>
        <dsp:cNvSpPr/>
      </dsp:nvSpPr>
      <dsp:spPr>
        <a:xfrm rot="10800000">
          <a:off x="0" y="642596"/>
          <a:ext cx="2101850" cy="641837"/>
        </a:xfrm>
        <a:prstGeom prst="upArrowCallout">
          <a:avLst>
            <a:gd name="adj1" fmla="val 5000"/>
            <a:gd name="adj2" fmla="val 10000"/>
            <a:gd name="adj3" fmla="val 15000"/>
            <a:gd name="adj4" fmla="val 64977"/>
          </a:avLst>
        </a:prstGeom>
        <a:gradFill rotWithShape="0">
          <a:gsLst>
            <a:gs pos="0">
              <a:schemeClr val="accent4">
                <a:hueOff val="-3826945"/>
                <a:satOff val="23056"/>
                <a:lumOff val="1848"/>
                <a:alphaOff val="0"/>
              </a:schemeClr>
            </a:gs>
            <a:gs pos="90000">
              <a:schemeClr val="accent4">
                <a:hueOff val="-3826945"/>
                <a:satOff val="23056"/>
                <a:lumOff val="1848"/>
                <a:alphaOff val="0"/>
                <a:shade val="100000"/>
              </a:schemeClr>
            </a:gs>
            <a:gs pos="100000">
              <a:schemeClr val="accent4">
                <a:hueOff val="-3826945"/>
                <a:satOff val="23056"/>
                <a:lumOff val="1848"/>
                <a:alphaOff val="0"/>
                <a:shade val="85000"/>
              </a:schemeClr>
            </a:gs>
          </a:gsLst>
          <a:path path="circle">
            <a:fillToRect l="100000" t="100000" r="100000" b="100000"/>
          </a:path>
        </a:gradFill>
        <a:ln w="10000" cap="flat" cmpd="sng" algn="ctr">
          <a:solidFill>
            <a:schemeClr val="accent4">
              <a:hueOff val="-3826945"/>
              <a:satOff val="23056"/>
              <a:lumOff val="1848"/>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3826945"/>
              <a:satOff val="23056"/>
              <a:lumOff val="1848"/>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49484" tIns="99568" rIns="149484"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2 - Greet</a:t>
          </a:r>
        </a:p>
      </dsp:txBody>
      <dsp:txXfrm rot="-10800000">
        <a:off x="0" y="642596"/>
        <a:ext cx="2101850" cy="417194"/>
      </dsp:txXfrm>
    </dsp:sp>
    <dsp:sp modelId="{9A13BB16-2AB8-6F4B-B6FE-998FEB4FBDA4}">
      <dsp:nvSpPr>
        <dsp:cNvPr id="0" name=""/>
        <dsp:cNvSpPr/>
      </dsp:nvSpPr>
      <dsp:spPr>
        <a:xfrm>
          <a:off x="2101849" y="749302"/>
          <a:ext cx="6305550" cy="417194"/>
        </a:xfrm>
        <a:prstGeom prst="rect">
          <a:avLst/>
        </a:prstGeom>
        <a:solidFill>
          <a:schemeClr val="accent4">
            <a:tint val="40000"/>
            <a:alpha val="90000"/>
            <a:hueOff val="-3382037"/>
            <a:satOff val="18992"/>
            <a:lumOff val="1207"/>
            <a:alphaOff val="0"/>
          </a:schemeClr>
        </a:solidFill>
        <a:ln w="10000" cap="flat" cmpd="sng" algn="ctr">
          <a:solidFill>
            <a:schemeClr val="accent4">
              <a:tint val="40000"/>
              <a:alpha val="90000"/>
              <a:hueOff val="-3382037"/>
              <a:satOff val="18992"/>
              <a:lumOff val="1207"/>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27906" tIns="177800" rIns="127906"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Greet the caregiver, explain procedures, and ensure his/her comfort. If appropriate, complete consent procedures.</a:t>
          </a:r>
        </a:p>
      </dsp:txBody>
      <dsp:txXfrm>
        <a:off x="2101849" y="749302"/>
        <a:ext cx="6305550" cy="417194"/>
      </dsp:txXfrm>
    </dsp:sp>
    <dsp:sp modelId="{3DE94956-8171-544A-9ABC-A3050ACEDBC8}">
      <dsp:nvSpPr>
        <dsp:cNvPr id="0" name=""/>
        <dsp:cNvSpPr/>
      </dsp:nvSpPr>
      <dsp:spPr>
        <a:xfrm rot="10800000">
          <a:off x="28485" y="1072"/>
          <a:ext cx="2101850" cy="641837"/>
        </a:xfrm>
        <a:prstGeom prst="upArrowCallout">
          <a:avLst>
            <a:gd name="adj1" fmla="val 5000"/>
            <a:gd name="adj2" fmla="val 10000"/>
            <a:gd name="adj3" fmla="val 15000"/>
            <a:gd name="adj4" fmla="val 64977"/>
          </a:avLst>
        </a:prstGeom>
        <a:gradFill rotWithShape="0">
          <a:gsLst>
            <a:gs pos="0">
              <a:schemeClr val="accent4">
                <a:hueOff val="-4464770"/>
                <a:satOff val="26899"/>
                <a:lumOff val="2156"/>
                <a:alphaOff val="0"/>
              </a:schemeClr>
            </a:gs>
            <a:gs pos="90000">
              <a:schemeClr val="accent4">
                <a:hueOff val="-4464770"/>
                <a:satOff val="26899"/>
                <a:lumOff val="2156"/>
                <a:alphaOff val="0"/>
                <a:shade val="100000"/>
              </a:schemeClr>
            </a:gs>
            <a:gs pos="100000">
              <a:schemeClr val="accent4">
                <a:hueOff val="-4464770"/>
                <a:satOff val="26899"/>
                <a:lumOff val="2156"/>
                <a:alphaOff val="0"/>
                <a:shade val="85000"/>
              </a:schemeClr>
            </a:gs>
          </a:gsLst>
          <a:path path="circle">
            <a:fillToRect l="100000" t="100000" r="100000" b="100000"/>
          </a:path>
        </a:gradFill>
        <a:ln w="28575" cap="flat" cmpd="sng" algn="ctr">
          <a:no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4464770"/>
              <a:satOff val="26899"/>
              <a:lumOff val="2156"/>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49484" tIns="99568" rIns="149484"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1 - Gather</a:t>
          </a:r>
        </a:p>
      </dsp:txBody>
      <dsp:txXfrm rot="-10800000">
        <a:off x="28485" y="1072"/>
        <a:ext cx="2101850" cy="417194"/>
      </dsp:txXfrm>
    </dsp:sp>
    <dsp:sp modelId="{DE7AD872-9076-894E-930B-7DF4742FF677}">
      <dsp:nvSpPr>
        <dsp:cNvPr id="0" name=""/>
        <dsp:cNvSpPr/>
      </dsp:nvSpPr>
      <dsp:spPr>
        <a:xfrm>
          <a:off x="2187305" y="122046"/>
          <a:ext cx="6191608" cy="388657"/>
        </a:xfrm>
        <a:prstGeom prst="rect">
          <a:avLst/>
        </a:prstGeom>
        <a:solidFill>
          <a:schemeClr val="accent4">
            <a:tint val="40000"/>
            <a:alpha val="90000"/>
            <a:hueOff val="-3945710"/>
            <a:satOff val="22157"/>
            <a:lumOff val="1408"/>
            <a:alphaOff val="0"/>
          </a:schemeClr>
        </a:solidFill>
        <a:ln w="28575" cap="flat" cmpd="sng" algn="ctr">
          <a:no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27906" tIns="177800" rIns="127906"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Gather appropriate materials.</a:t>
          </a:r>
        </a:p>
      </dsp:txBody>
      <dsp:txXfrm>
        <a:off x="2187305" y="122046"/>
        <a:ext cx="6191608" cy="38865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844ED-E216-424C-BA2D-9F996DCB528F}">
      <dsp:nvSpPr>
        <dsp:cNvPr id="0" name=""/>
        <dsp:cNvSpPr/>
      </dsp:nvSpPr>
      <dsp:spPr>
        <a:xfrm>
          <a:off x="0" y="0"/>
          <a:ext cx="8407400" cy="3725862"/>
        </a:xfrm>
        <a:prstGeom prst="rect">
          <a:avLst/>
        </a:prstGeom>
        <a:gradFill rotWithShape="0">
          <a:gsLst>
            <a:gs pos="0">
              <a:schemeClr val="accent1">
                <a:shade val="50000"/>
                <a:hueOff val="0"/>
                <a:satOff val="0"/>
                <a:lumOff val="0"/>
                <a:alphaOff val="0"/>
              </a:schemeClr>
            </a:gs>
            <a:gs pos="90000">
              <a:schemeClr val="accent1">
                <a:shade val="50000"/>
                <a:hueOff val="0"/>
                <a:satOff val="0"/>
                <a:lumOff val="0"/>
                <a:alphaOff val="0"/>
                <a:shade val="100000"/>
              </a:schemeClr>
            </a:gs>
            <a:gs pos="100000">
              <a:schemeClr val="accent1">
                <a:shade val="50000"/>
                <a:hueOff val="0"/>
                <a:satOff val="0"/>
                <a:lumOff val="0"/>
                <a:alphaOff val="0"/>
                <a:shade val="85000"/>
              </a:schemeClr>
            </a:gs>
          </a:gsLst>
          <a:path path="circle">
            <a:fillToRect l="100000" t="100000" r="100000" b="100000"/>
          </a:path>
        </a:gradFill>
        <a:ln w="10000" cap="flat" cmpd="sng" algn="ctr">
          <a:solidFill>
            <a:schemeClr val="accent1">
              <a:shade val="50000"/>
              <a:hueOff val="0"/>
              <a:satOff val="0"/>
              <a:lumOff val="0"/>
              <a:alphaOff val="0"/>
            </a:schemeClr>
          </a:solidFill>
          <a:prstDash val="solid"/>
        </a:ln>
        <a:effectLst>
          <a:outerShdw blurRad="31750" dist="25400" dir="5400000" rotWithShape="0">
            <a:srgbClr val="000000">
              <a:alpha val="5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30464" tIns="0" rIns="830464" bIns="330200" numCol="1" spcCol="1270" anchor="t" anchorCtr="0">
          <a:noAutofit/>
        </a:bodyPr>
        <a:lstStyle/>
        <a:p>
          <a:pPr marL="0" lvl="0" indent="0" algn="l" defTabSz="1155700">
            <a:lnSpc>
              <a:spcPct val="90000"/>
            </a:lnSpc>
            <a:spcBef>
              <a:spcPct val="0"/>
            </a:spcBef>
            <a:spcAft>
              <a:spcPct val="35000"/>
            </a:spcAft>
            <a:buNone/>
          </a:pPr>
          <a:r>
            <a:rPr lang="en-US" sz="2600" kern="1200" dirty="0">
              <a:latin typeface="Calibri"/>
              <a:ea typeface="Avenir Next Condensed" charset="0"/>
              <a:cs typeface="Calibri"/>
            </a:rPr>
            <a:t>Find a partner and practice the entire CREDI Long Form interview from start to finish.  Ask your partner for feedback on your performance.  Switch roles so that each of you has the chance to practice in the role of assessor and caregiver. </a:t>
          </a:r>
        </a:p>
      </dsp:txBody>
      <dsp:txXfrm>
        <a:off x="0" y="1490344"/>
        <a:ext cx="8407400" cy="2235517"/>
      </dsp:txXfrm>
    </dsp:sp>
    <dsp:sp modelId="{95571D48-32A9-F54E-B003-64F7C3EFFF91}">
      <dsp:nvSpPr>
        <dsp:cNvPr id="0" name=""/>
        <dsp:cNvSpPr/>
      </dsp:nvSpPr>
      <dsp:spPr>
        <a:xfrm>
          <a:off x="0" y="0"/>
          <a:ext cx="8407400" cy="1490344"/>
        </a:xfrm>
        <a:prstGeom prst="rect">
          <a:avLst/>
        </a:prstGeom>
        <a:noFill/>
        <a:ln w="10000" cap="flat" cmpd="sng" algn="ctr">
          <a:noFill/>
          <a:prstDash val="solid"/>
        </a:ln>
        <a:effectLst>
          <a:outerShdw blurRad="31750" dist="25400" dir="5400000" rotWithShape="0">
            <a:srgbClr val="000000">
              <a:alpha val="50000"/>
            </a:srgbClr>
          </a:outerShdw>
        </a:effectLst>
        <a:scene3d>
          <a:camera prst="orthographicFront"/>
          <a:lightRig rig="flat" dir="t"/>
        </a:scene3d>
        <a:sp3d/>
      </dsp:spPr>
      <dsp:style>
        <a:lnRef idx="1">
          <a:scrgbClr r="0" g="0" b="0"/>
        </a:lnRef>
        <a:fillRef idx="3">
          <a:scrgbClr r="0" g="0" b="0"/>
        </a:fillRef>
        <a:effectRef idx="2">
          <a:scrgbClr r="0" g="0" b="0"/>
        </a:effectRef>
        <a:fontRef idx="minor">
          <a:schemeClr val="lt1"/>
        </a:fontRef>
      </dsp:style>
      <dsp:txBody>
        <a:bodyPr spcFirstLastPara="0" vert="horz" wrap="square" lIns="830464" tIns="165100" rIns="830464" bIns="165100" numCol="1" spcCol="1270" anchor="ctr" anchorCtr="0">
          <a:noAutofit/>
        </a:bodyPr>
        <a:lstStyle/>
        <a:p>
          <a:pPr marL="0" lvl="0" indent="0" algn="l" defTabSz="2933700">
            <a:lnSpc>
              <a:spcPct val="90000"/>
            </a:lnSpc>
            <a:spcBef>
              <a:spcPct val="0"/>
            </a:spcBef>
            <a:spcAft>
              <a:spcPct val="35000"/>
            </a:spcAft>
            <a:buNone/>
          </a:pPr>
          <a:r>
            <a:rPr lang="en-US" sz="6600" kern="1200">
              <a:latin typeface="Calibri"/>
              <a:cs typeface="Calibri"/>
            </a:rPr>
            <a:t>01</a:t>
          </a:r>
        </a:p>
      </dsp:txBody>
      <dsp:txXfrm>
        <a:off x="0" y="0"/>
        <a:ext cx="8407400" cy="14903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0E5EC9-5249-5C4D-A8AD-4264601C2D51}">
      <dsp:nvSpPr>
        <dsp:cNvPr id="0" name=""/>
        <dsp:cNvSpPr/>
      </dsp:nvSpPr>
      <dsp:spPr>
        <a:xfrm>
          <a:off x="647591" y="2049"/>
          <a:ext cx="3386770" cy="2032062"/>
        </a:xfrm>
        <a:prstGeom prst="rect">
          <a:avLst/>
        </a:prstGeom>
        <a:solidFill>
          <a:schemeClr val="accent1">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Long Form:</a:t>
          </a:r>
          <a:r>
            <a:rPr lang="en-US" sz="2200" kern="1200" dirty="0"/>
            <a:t> This form of the CREDI is for research and evaluation purposes </a:t>
          </a:r>
        </a:p>
      </dsp:txBody>
      <dsp:txXfrm>
        <a:off x="647591" y="2049"/>
        <a:ext cx="3386770" cy="2032062"/>
      </dsp:txXfrm>
    </dsp:sp>
    <dsp:sp modelId="{695FB82A-13F3-834B-AE91-D12584A6F584}">
      <dsp:nvSpPr>
        <dsp:cNvPr id="0" name=""/>
        <dsp:cNvSpPr/>
      </dsp:nvSpPr>
      <dsp:spPr>
        <a:xfrm>
          <a:off x="4373038" y="2049"/>
          <a:ext cx="3386770" cy="2032062"/>
        </a:xfrm>
        <a:prstGeom prst="rect">
          <a:avLst/>
        </a:prstGeom>
        <a:solidFill>
          <a:schemeClr val="accent1">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Target child:</a:t>
          </a:r>
          <a:r>
            <a:rPr lang="en-US" sz="2200" kern="1200" dirty="0"/>
            <a:t> This is the child who has been identified in the study as being the subject of the interview </a:t>
          </a:r>
        </a:p>
      </dsp:txBody>
      <dsp:txXfrm>
        <a:off x="4373038" y="2049"/>
        <a:ext cx="3386770" cy="2032062"/>
      </dsp:txXfrm>
    </dsp:sp>
    <dsp:sp modelId="{52D3E457-CC56-154B-84A6-57257B567AEA}">
      <dsp:nvSpPr>
        <dsp:cNvPr id="0" name=""/>
        <dsp:cNvSpPr/>
      </dsp:nvSpPr>
      <dsp:spPr>
        <a:xfrm>
          <a:off x="647591" y="2372788"/>
          <a:ext cx="3386770" cy="2032062"/>
        </a:xfrm>
        <a:prstGeom prst="rect">
          <a:avLst/>
        </a:prstGeom>
        <a:solidFill>
          <a:schemeClr val="accent1">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Primary caregiver:</a:t>
          </a:r>
          <a:r>
            <a:rPr lang="en-US" sz="2200" kern="1200" dirty="0"/>
            <a:t> This is the person who cares for the target child most often and who knows the most about his or her abilities and behavior </a:t>
          </a:r>
        </a:p>
      </dsp:txBody>
      <dsp:txXfrm>
        <a:off x="647591" y="2372788"/>
        <a:ext cx="3386770" cy="2032062"/>
      </dsp:txXfrm>
    </dsp:sp>
    <dsp:sp modelId="{F1AB3CB2-2E20-D649-BF83-ED24F3368341}">
      <dsp:nvSpPr>
        <dsp:cNvPr id="0" name=""/>
        <dsp:cNvSpPr/>
      </dsp:nvSpPr>
      <dsp:spPr>
        <a:xfrm>
          <a:off x="4373038" y="2372788"/>
          <a:ext cx="3386770" cy="2032062"/>
        </a:xfrm>
        <a:prstGeom prst="rect">
          <a:avLst/>
        </a:prstGeom>
        <a:solidFill>
          <a:schemeClr val="accent1">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Assessor:</a:t>
          </a:r>
          <a:r>
            <a:rPr lang="en-US" sz="2200" kern="1200" dirty="0"/>
            <a:t> This is the person who will be asking the survey questions to caregivers and recording the answers from these interviews</a:t>
          </a:r>
        </a:p>
      </dsp:txBody>
      <dsp:txXfrm>
        <a:off x="4373038" y="2372788"/>
        <a:ext cx="3386770" cy="20320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D6D6D-D29F-8640-96FA-275FCF501E01}">
      <dsp:nvSpPr>
        <dsp:cNvPr id="0" name=""/>
        <dsp:cNvSpPr/>
      </dsp:nvSpPr>
      <dsp:spPr>
        <a:xfrm>
          <a:off x="0" y="4530954"/>
          <a:ext cx="2095500" cy="420962"/>
        </a:xfrm>
        <a:prstGeom prst="rect">
          <a:avLst/>
        </a:prstGeom>
        <a:gradFill rotWithShape="0">
          <a:gsLst>
            <a:gs pos="0">
              <a:schemeClr val="accent4">
                <a:hueOff val="0"/>
                <a:satOff val="0"/>
                <a:lumOff val="0"/>
                <a:alphaOff val="0"/>
              </a:schemeClr>
            </a:gs>
            <a:gs pos="90000">
              <a:schemeClr val="accent4">
                <a:hueOff val="0"/>
                <a:satOff val="0"/>
                <a:lumOff val="0"/>
                <a:alphaOff val="0"/>
                <a:shade val="100000"/>
              </a:schemeClr>
            </a:gs>
            <a:gs pos="100000">
              <a:schemeClr val="accent4">
                <a:hueOff val="0"/>
                <a:satOff val="0"/>
                <a:lumOff val="0"/>
                <a:alphaOff val="0"/>
                <a:shade val="85000"/>
              </a:schemeClr>
            </a:gs>
          </a:gsLst>
          <a:path path="circle">
            <a:fillToRect l="100000" t="100000" r="100000" b="100000"/>
          </a:path>
        </a:gradFill>
        <a:ln w="10000" cap="flat"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0"/>
              <a:satOff val="0"/>
              <a:lumOff val="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49032" tIns="99568" rIns="149032"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8 - Review</a:t>
          </a:r>
        </a:p>
      </dsp:txBody>
      <dsp:txXfrm>
        <a:off x="0" y="4530954"/>
        <a:ext cx="2095500" cy="420962"/>
      </dsp:txXfrm>
    </dsp:sp>
    <dsp:sp modelId="{4346F2EB-F698-3C4F-BC1E-942EC7D4501A}">
      <dsp:nvSpPr>
        <dsp:cNvPr id="0" name=""/>
        <dsp:cNvSpPr/>
      </dsp:nvSpPr>
      <dsp:spPr>
        <a:xfrm>
          <a:off x="2095499" y="4530954"/>
          <a:ext cx="6286500" cy="420962"/>
        </a:xfrm>
        <a:prstGeom prst="rect">
          <a:avLst/>
        </a:prstGeom>
        <a:solidFill>
          <a:schemeClr val="accent4">
            <a:tint val="40000"/>
            <a:alpha val="90000"/>
            <a:hueOff val="0"/>
            <a:satOff val="0"/>
            <a:lumOff val="0"/>
            <a:alphaOff val="0"/>
          </a:schemeClr>
        </a:solidFill>
        <a:ln w="10000" cap="flat" cmpd="sng" algn="ctr">
          <a:solidFill>
            <a:schemeClr val="accent4">
              <a:tint val="40000"/>
              <a:alpha val="90000"/>
              <a:hueOff val="0"/>
              <a:satOff val="0"/>
              <a:lumOff val="0"/>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27520" tIns="177800" rIns="127520"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Check all items have been completed and thank the caregiver for his/her participation.</a:t>
          </a:r>
        </a:p>
      </dsp:txBody>
      <dsp:txXfrm>
        <a:off x="2095499" y="4530954"/>
        <a:ext cx="6286500" cy="420962"/>
      </dsp:txXfrm>
    </dsp:sp>
    <dsp:sp modelId="{BFA2F609-4AEE-E44E-958F-60E2C65268CA}">
      <dsp:nvSpPr>
        <dsp:cNvPr id="0" name=""/>
        <dsp:cNvSpPr/>
      </dsp:nvSpPr>
      <dsp:spPr>
        <a:xfrm rot="10800000">
          <a:off x="0" y="3883830"/>
          <a:ext cx="2095500" cy="647440"/>
        </a:xfrm>
        <a:prstGeom prst="upArrowCallout">
          <a:avLst>
            <a:gd name="adj1" fmla="val 5000"/>
            <a:gd name="adj2" fmla="val 10000"/>
            <a:gd name="adj3" fmla="val 15000"/>
            <a:gd name="adj4" fmla="val 64977"/>
          </a:avLst>
        </a:prstGeom>
        <a:gradFill rotWithShape="0">
          <a:gsLst>
            <a:gs pos="0">
              <a:schemeClr val="accent4">
                <a:hueOff val="-637824"/>
                <a:satOff val="3843"/>
                <a:lumOff val="308"/>
                <a:alphaOff val="0"/>
              </a:schemeClr>
            </a:gs>
            <a:gs pos="90000">
              <a:schemeClr val="accent4">
                <a:hueOff val="-637824"/>
                <a:satOff val="3843"/>
                <a:lumOff val="308"/>
                <a:alphaOff val="0"/>
                <a:shade val="100000"/>
              </a:schemeClr>
            </a:gs>
            <a:gs pos="100000">
              <a:schemeClr val="accent4">
                <a:hueOff val="-637824"/>
                <a:satOff val="3843"/>
                <a:lumOff val="308"/>
                <a:alphaOff val="0"/>
                <a:shade val="85000"/>
              </a:schemeClr>
            </a:gs>
          </a:gsLst>
          <a:path path="circle">
            <a:fillToRect l="100000" t="100000" r="100000" b="100000"/>
          </a:path>
        </a:gradFill>
        <a:ln w="10000" cap="flat" cmpd="sng" algn="ctr">
          <a:solidFill>
            <a:schemeClr val="accent4">
              <a:hueOff val="-637824"/>
              <a:satOff val="3843"/>
              <a:lumOff val="308"/>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637824"/>
              <a:satOff val="3843"/>
              <a:lumOff val="308"/>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49032" tIns="99568" rIns="149032"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7 - Record</a:t>
          </a:r>
        </a:p>
      </dsp:txBody>
      <dsp:txXfrm rot="-10800000">
        <a:off x="0" y="3883830"/>
        <a:ext cx="2095500" cy="420836"/>
      </dsp:txXfrm>
    </dsp:sp>
    <dsp:sp modelId="{F8FCCDAD-F141-9748-9A50-75BDE7C94D18}">
      <dsp:nvSpPr>
        <dsp:cNvPr id="0" name=""/>
        <dsp:cNvSpPr/>
      </dsp:nvSpPr>
      <dsp:spPr>
        <a:xfrm>
          <a:off x="2095499" y="3991467"/>
          <a:ext cx="6286500" cy="420836"/>
        </a:xfrm>
        <a:prstGeom prst="rect">
          <a:avLst/>
        </a:prstGeom>
        <a:solidFill>
          <a:schemeClr val="accent4">
            <a:tint val="40000"/>
            <a:alpha val="90000"/>
            <a:hueOff val="-563673"/>
            <a:satOff val="3165"/>
            <a:lumOff val="201"/>
            <a:alphaOff val="0"/>
          </a:schemeClr>
        </a:solidFill>
        <a:ln w="10000" cap="flat" cmpd="sng" algn="ctr">
          <a:solidFill>
            <a:schemeClr val="accent4">
              <a:tint val="40000"/>
              <a:alpha val="90000"/>
              <a:hueOff val="-563673"/>
              <a:satOff val="3165"/>
              <a:lumOff val="201"/>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27520" tIns="177800" rIns="127520"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Beginning at the appropriate item for the child’s age, administer each item in order, exactly as written, and record caregiver responses.  </a:t>
          </a:r>
        </a:p>
      </dsp:txBody>
      <dsp:txXfrm>
        <a:off x="2095499" y="3991467"/>
        <a:ext cx="6286500" cy="420836"/>
      </dsp:txXfrm>
    </dsp:sp>
    <dsp:sp modelId="{6D05FA40-4733-8348-8FC5-2A78D3046C68}">
      <dsp:nvSpPr>
        <dsp:cNvPr id="0" name=""/>
        <dsp:cNvSpPr/>
      </dsp:nvSpPr>
      <dsp:spPr>
        <a:xfrm rot="10800000">
          <a:off x="0" y="3236705"/>
          <a:ext cx="2095500" cy="647440"/>
        </a:xfrm>
        <a:prstGeom prst="upArrowCallout">
          <a:avLst>
            <a:gd name="adj1" fmla="val 5000"/>
            <a:gd name="adj2" fmla="val 10000"/>
            <a:gd name="adj3" fmla="val 15000"/>
            <a:gd name="adj4" fmla="val 64977"/>
          </a:avLst>
        </a:prstGeom>
        <a:gradFill rotWithShape="0">
          <a:gsLst>
            <a:gs pos="0">
              <a:schemeClr val="accent4">
                <a:hueOff val="-1275649"/>
                <a:satOff val="7685"/>
                <a:lumOff val="616"/>
                <a:alphaOff val="0"/>
              </a:schemeClr>
            </a:gs>
            <a:gs pos="90000">
              <a:schemeClr val="accent4">
                <a:hueOff val="-1275649"/>
                <a:satOff val="7685"/>
                <a:lumOff val="616"/>
                <a:alphaOff val="0"/>
                <a:shade val="100000"/>
              </a:schemeClr>
            </a:gs>
            <a:gs pos="100000">
              <a:schemeClr val="accent4">
                <a:hueOff val="-1275649"/>
                <a:satOff val="7685"/>
                <a:lumOff val="616"/>
                <a:alphaOff val="0"/>
                <a:shade val="85000"/>
              </a:schemeClr>
            </a:gs>
          </a:gsLst>
          <a:path path="circle">
            <a:fillToRect l="100000" t="100000" r="100000" b="100000"/>
          </a:path>
        </a:gradFill>
        <a:ln w="10000" cap="flat" cmpd="sng" algn="ctr">
          <a:solidFill>
            <a:schemeClr val="accent4">
              <a:hueOff val="-1275649"/>
              <a:satOff val="7685"/>
              <a:lumOff val="616"/>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1275649"/>
              <a:satOff val="7685"/>
              <a:lumOff val="616"/>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49032" tIns="99568" rIns="149032"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6 - Read Instructions</a:t>
          </a:r>
        </a:p>
      </dsp:txBody>
      <dsp:txXfrm rot="-10800000">
        <a:off x="0" y="3236705"/>
        <a:ext cx="2095500" cy="420836"/>
      </dsp:txXfrm>
    </dsp:sp>
    <dsp:sp modelId="{F53E9DC0-F61A-7548-BF2A-384926AA5331}">
      <dsp:nvSpPr>
        <dsp:cNvPr id="0" name=""/>
        <dsp:cNvSpPr/>
      </dsp:nvSpPr>
      <dsp:spPr>
        <a:xfrm>
          <a:off x="2095499" y="3344342"/>
          <a:ext cx="6286500" cy="420836"/>
        </a:xfrm>
        <a:prstGeom prst="rect">
          <a:avLst/>
        </a:prstGeom>
        <a:solidFill>
          <a:schemeClr val="accent4">
            <a:tint val="40000"/>
            <a:alpha val="90000"/>
            <a:hueOff val="-1127346"/>
            <a:satOff val="6331"/>
            <a:lumOff val="402"/>
            <a:alphaOff val="0"/>
          </a:schemeClr>
        </a:solidFill>
        <a:ln w="10000" cap="flat" cmpd="sng" algn="ctr">
          <a:solidFill>
            <a:schemeClr val="accent4">
              <a:tint val="40000"/>
              <a:alpha val="90000"/>
              <a:hueOff val="-1127346"/>
              <a:satOff val="6331"/>
              <a:lumOff val="402"/>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27520" tIns="177800" rIns="127520"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Read the instruction prompt exactly as written.</a:t>
          </a:r>
        </a:p>
      </dsp:txBody>
      <dsp:txXfrm>
        <a:off x="2095499" y="3344342"/>
        <a:ext cx="6286500" cy="420836"/>
      </dsp:txXfrm>
    </dsp:sp>
    <dsp:sp modelId="{F1721C39-2D72-614E-8110-1E98C7133945}">
      <dsp:nvSpPr>
        <dsp:cNvPr id="0" name=""/>
        <dsp:cNvSpPr/>
      </dsp:nvSpPr>
      <dsp:spPr>
        <a:xfrm rot="10800000">
          <a:off x="0" y="2589580"/>
          <a:ext cx="2095500" cy="647440"/>
        </a:xfrm>
        <a:prstGeom prst="upArrowCallout">
          <a:avLst>
            <a:gd name="adj1" fmla="val 5000"/>
            <a:gd name="adj2" fmla="val 10000"/>
            <a:gd name="adj3" fmla="val 15000"/>
            <a:gd name="adj4" fmla="val 64977"/>
          </a:avLst>
        </a:prstGeom>
        <a:gradFill rotWithShape="0">
          <a:gsLst>
            <a:gs pos="0">
              <a:schemeClr val="accent4">
                <a:hueOff val="-1913473"/>
                <a:satOff val="11528"/>
                <a:lumOff val="924"/>
                <a:alphaOff val="0"/>
              </a:schemeClr>
            </a:gs>
            <a:gs pos="90000">
              <a:schemeClr val="accent4">
                <a:hueOff val="-1913473"/>
                <a:satOff val="11528"/>
                <a:lumOff val="924"/>
                <a:alphaOff val="0"/>
                <a:shade val="100000"/>
              </a:schemeClr>
            </a:gs>
            <a:gs pos="100000">
              <a:schemeClr val="accent4">
                <a:hueOff val="-1913473"/>
                <a:satOff val="11528"/>
                <a:lumOff val="924"/>
                <a:alphaOff val="0"/>
                <a:shade val="85000"/>
              </a:schemeClr>
            </a:gs>
          </a:gsLst>
          <a:path path="circle">
            <a:fillToRect l="100000" t="100000" r="100000" b="100000"/>
          </a:path>
        </a:gradFill>
        <a:ln w="10000" cap="flat" cmpd="sng" algn="ctr">
          <a:solidFill>
            <a:schemeClr val="accent4">
              <a:hueOff val="-1913473"/>
              <a:satOff val="11528"/>
              <a:lumOff val="924"/>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1913473"/>
              <a:satOff val="11528"/>
              <a:lumOff val="924"/>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49032" tIns="99568" rIns="149032"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5 - Confirm Age</a:t>
          </a:r>
        </a:p>
      </dsp:txBody>
      <dsp:txXfrm rot="-10800000">
        <a:off x="0" y="2589580"/>
        <a:ext cx="2095500" cy="420836"/>
      </dsp:txXfrm>
    </dsp:sp>
    <dsp:sp modelId="{ECC8192D-B998-7640-9F84-CEA0EBE5B313}">
      <dsp:nvSpPr>
        <dsp:cNvPr id="0" name=""/>
        <dsp:cNvSpPr/>
      </dsp:nvSpPr>
      <dsp:spPr>
        <a:xfrm>
          <a:off x="2095499" y="2697217"/>
          <a:ext cx="6286500" cy="420836"/>
        </a:xfrm>
        <a:prstGeom prst="rect">
          <a:avLst/>
        </a:prstGeom>
        <a:solidFill>
          <a:schemeClr val="accent4">
            <a:tint val="40000"/>
            <a:alpha val="90000"/>
            <a:hueOff val="-1691018"/>
            <a:satOff val="9496"/>
            <a:lumOff val="603"/>
            <a:alphaOff val="0"/>
          </a:schemeClr>
        </a:solidFill>
        <a:ln w="10000" cap="flat" cmpd="sng" algn="ctr">
          <a:solidFill>
            <a:schemeClr val="accent4">
              <a:tint val="40000"/>
              <a:alpha val="90000"/>
              <a:hueOff val="-1691018"/>
              <a:satOff val="9496"/>
              <a:lumOff val="603"/>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27520" tIns="177800" rIns="127520"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Confirm the child’s age and date of birth.  Select appropriate set of items for administration based on age rules.</a:t>
          </a:r>
        </a:p>
      </dsp:txBody>
      <dsp:txXfrm>
        <a:off x="2095499" y="2697217"/>
        <a:ext cx="6286500" cy="420836"/>
      </dsp:txXfrm>
    </dsp:sp>
    <dsp:sp modelId="{537ECADD-12C4-2940-98AD-E9C5A69D8177}">
      <dsp:nvSpPr>
        <dsp:cNvPr id="0" name=""/>
        <dsp:cNvSpPr/>
      </dsp:nvSpPr>
      <dsp:spPr>
        <a:xfrm rot="10800000">
          <a:off x="0" y="1942455"/>
          <a:ext cx="2095500" cy="647440"/>
        </a:xfrm>
        <a:prstGeom prst="upArrowCallout">
          <a:avLst>
            <a:gd name="adj1" fmla="val 5000"/>
            <a:gd name="adj2" fmla="val 10000"/>
            <a:gd name="adj3" fmla="val 15000"/>
            <a:gd name="adj4" fmla="val 64977"/>
          </a:avLst>
        </a:prstGeom>
        <a:gradFill rotWithShape="0">
          <a:gsLst>
            <a:gs pos="0">
              <a:schemeClr val="accent4">
                <a:hueOff val="-2551297"/>
                <a:satOff val="15371"/>
                <a:lumOff val="1232"/>
                <a:alphaOff val="0"/>
              </a:schemeClr>
            </a:gs>
            <a:gs pos="90000">
              <a:schemeClr val="accent4">
                <a:hueOff val="-2551297"/>
                <a:satOff val="15371"/>
                <a:lumOff val="1232"/>
                <a:alphaOff val="0"/>
                <a:shade val="100000"/>
              </a:schemeClr>
            </a:gs>
            <a:gs pos="100000">
              <a:schemeClr val="accent4">
                <a:hueOff val="-2551297"/>
                <a:satOff val="15371"/>
                <a:lumOff val="1232"/>
                <a:alphaOff val="0"/>
                <a:shade val="85000"/>
              </a:schemeClr>
            </a:gs>
          </a:gsLst>
          <a:path path="circle">
            <a:fillToRect l="100000" t="100000" r="100000" b="100000"/>
          </a:path>
        </a:gradFill>
        <a:ln w="10000" cap="flat" cmpd="sng" algn="ctr">
          <a:solidFill>
            <a:schemeClr val="accent4">
              <a:hueOff val="-2551297"/>
              <a:satOff val="15371"/>
              <a:lumOff val="1232"/>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2551297"/>
              <a:satOff val="15371"/>
              <a:lumOff val="1232"/>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49032" tIns="99568" rIns="149032"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4 - Fill Information</a:t>
          </a:r>
        </a:p>
      </dsp:txBody>
      <dsp:txXfrm rot="-10800000">
        <a:off x="0" y="1942455"/>
        <a:ext cx="2095500" cy="420836"/>
      </dsp:txXfrm>
    </dsp:sp>
    <dsp:sp modelId="{2181C7C0-6DC9-6F4F-8231-F2369E8CF90D}">
      <dsp:nvSpPr>
        <dsp:cNvPr id="0" name=""/>
        <dsp:cNvSpPr/>
      </dsp:nvSpPr>
      <dsp:spPr>
        <a:xfrm>
          <a:off x="2095499" y="2050092"/>
          <a:ext cx="6286500" cy="420836"/>
        </a:xfrm>
        <a:prstGeom prst="rect">
          <a:avLst/>
        </a:prstGeom>
        <a:solidFill>
          <a:schemeClr val="accent4">
            <a:tint val="40000"/>
            <a:alpha val="90000"/>
            <a:hueOff val="-2254691"/>
            <a:satOff val="12661"/>
            <a:lumOff val="805"/>
            <a:alphaOff val="0"/>
          </a:schemeClr>
        </a:solidFill>
        <a:ln w="10000" cap="flat" cmpd="sng" algn="ctr">
          <a:solidFill>
            <a:schemeClr val="accent4">
              <a:tint val="40000"/>
              <a:alpha val="90000"/>
              <a:hueOff val="-2254691"/>
              <a:satOff val="12661"/>
              <a:lumOff val="805"/>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27520" tIns="177800" rIns="127520" bIns="177800" numCol="1" spcCol="1270" anchor="ctr" anchorCtr="0">
          <a:noAutofit/>
        </a:bodyPr>
        <a:lstStyle/>
        <a:p>
          <a:pPr marL="0" lvl="0" indent="0" algn="l" defTabSz="622300">
            <a:lnSpc>
              <a:spcPct val="90000"/>
            </a:lnSpc>
            <a:spcBef>
              <a:spcPct val="0"/>
            </a:spcBef>
            <a:spcAft>
              <a:spcPct val="35000"/>
            </a:spcAft>
            <a:buNone/>
          </a:pPr>
          <a:r>
            <a:rPr lang="en-US" sz="1400" kern="1200">
              <a:latin typeface="+mn-lt"/>
              <a:ea typeface="Avenir Next Condensed" charset="0"/>
              <a:cs typeface="Avenir Next Condensed" charset="0"/>
            </a:rPr>
            <a:t>Record the date, participant ID number, and any other relevant information on the response form.</a:t>
          </a:r>
        </a:p>
      </dsp:txBody>
      <dsp:txXfrm>
        <a:off x="2095499" y="2050092"/>
        <a:ext cx="6286500" cy="420836"/>
      </dsp:txXfrm>
    </dsp:sp>
    <dsp:sp modelId="{C1A6DC92-4BB3-1846-83EA-2C299676BF80}">
      <dsp:nvSpPr>
        <dsp:cNvPr id="0" name=""/>
        <dsp:cNvSpPr/>
      </dsp:nvSpPr>
      <dsp:spPr>
        <a:xfrm rot="10800000">
          <a:off x="0" y="1295331"/>
          <a:ext cx="2095500" cy="647440"/>
        </a:xfrm>
        <a:prstGeom prst="upArrowCallout">
          <a:avLst>
            <a:gd name="adj1" fmla="val 5000"/>
            <a:gd name="adj2" fmla="val 10000"/>
            <a:gd name="adj3" fmla="val 15000"/>
            <a:gd name="adj4" fmla="val 64977"/>
          </a:avLst>
        </a:prstGeom>
        <a:gradFill rotWithShape="0">
          <a:gsLst>
            <a:gs pos="0">
              <a:schemeClr val="accent4">
                <a:hueOff val="-3189121"/>
                <a:satOff val="19214"/>
                <a:lumOff val="1540"/>
                <a:alphaOff val="0"/>
              </a:schemeClr>
            </a:gs>
            <a:gs pos="90000">
              <a:schemeClr val="accent4">
                <a:hueOff val="-3189121"/>
                <a:satOff val="19214"/>
                <a:lumOff val="1540"/>
                <a:alphaOff val="0"/>
                <a:shade val="100000"/>
              </a:schemeClr>
            </a:gs>
            <a:gs pos="100000">
              <a:schemeClr val="accent4">
                <a:hueOff val="-3189121"/>
                <a:satOff val="19214"/>
                <a:lumOff val="1540"/>
                <a:alphaOff val="0"/>
                <a:shade val="85000"/>
              </a:schemeClr>
            </a:gs>
          </a:gsLst>
          <a:path path="circle">
            <a:fillToRect l="100000" t="100000" r="100000" b="100000"/>
          </a:path>
        </a:gradFill>
        <a:ln w="10000" cap="flat" cmpd="sng" algn="ctr">
          <a:solidFill>
            <a:schemeClr val="accent4">
              <a:hueOff val="-3189121"/>
              <a:satOff val="19214"/>
              <a:lumOff val="1540"/>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3189121"/>
              <a:satOff val="19214"/>
              <a:lumOff val="154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49032" tIns="99568" rIns="149032"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3 - Answer</a:t>
          </a:r>
        </a:p>
      </dsp:txBody>
      <dsp:txXfrm rot="-10800000">
        <a:off x="0" y="1295331"/>
        <a:ext cx="2095500" cy="420836"/>
      </dsp:txXfrm>
    </dsp:sp>
    <dsp:sp modelId="{9A11C9AC-E30F-BB48-9558-45B2E5B8E8F6}">
      <dsp:nvSpPr>
        <dsp:cNvPr id="0" name=""/>
        <dsp:cNvSpPr/>
      </dsp:nvSpPr>
      <dsp:spPr>
        <a:xfrm>
          <a:off x="2095499" y="1402968"/>
          <a:ext cx="6286500" cy="420836"/>
        </a:xfrm>
        <a:prstGeom prst="rect">
          <a:avLst/>
        </a:prstGeom>
        <a:solidFill>
          <a:schemeClr val="accent4">
            <a:tint val="40000"/>
            <a:alpha val="90000"/>
            <a:hueOff val="-2818364"/>
            <a:satOff val="15826"/>
            <a:lumOff val="1006"/>
            <a:alphaOff val="0"/>
          </a:schemeClr>
        </a:solidFill>
        <a:ln w="10000" cap="flat" cmpd="sng" algn="ctr">
          <a:solidFill>
            <a:schemeClr val="accent4">
              <a:tint val="40000"/>
              <a:alpha val="90000"/>
              <a:hueOff val="-2818364"/>
              <a:satOff val="15826"/>
              <a:lumOff val="1006"/>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27520" tIns="177800" rIns="127520"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Pause and make sure caregiver has time to ask questions. Answer all questions.</a:t>
          </a:r>
        </a:p>
      </dsp:txBody>
      <dsp:txXfrm>
        <a:off x="2095499" y="1402968"/>
        <a:ext cx="6286500" cy="420836"/>
      </dsp:txXfrm>
    </dsp:sp>
    <dsp:sp modelId="{87FBCF95-A042-2B42-ACC4-C655026C2224}">
      <dsp:nvSpPr>
        <dsp:cNvPr id="0" name=""/>
        <dsp:cNvSpPr/>
      </dsp:nvSpPr>
      <dsp:spPr>
        <a:xfrm rot="10800000">
          <a:off x="0" y="648206"/>
          <a:ext cx="2095500" cy="647440"/>
        </a:xfrm>
        <a:prstGeom prst="upArrowCallout">
          <a:avLst>
            <a:gd name="adj1" fmla="val 5000"/>
            <a:gd name="adj2" fmla="val 10000"/>
            <a:gd name="adj3" fmla="val 15000"/>
            <a:gd name="adj4" fmla="val 64977"/>
          </a:avLst>
        </a:prstGeom>
        <a:gradFill rotWithShape="0">
          <a:gsLst>
            <a:gs pos="0">
              <a:schemeClr val="accent4">
                <a:hueOff val="-3826945"/>
                <a:satOff val="23056"/>
                <a:lumOff val="1848"/>
                <a:alphaOff val="0"/>
              </a:schemeClr>
            </a:gs>
            <a:gs pos="90000">
              <a:schemeClr val="accent4">
                <a:hueOff val="-3826945"/>
                <a:satOff val="23056"/>
                <a:lumOff val="1848"/>
                <a:alphaOff val="0"/>
                <a:shade val="100000"/>
              </a:schemeClr>
            </a:gs>
            <a:gs pos="100000">
              <a:schemeClr val="accent4">
                <a:hueOff val="-3826945"/>
                <a:satOff val="23056"/>
                <a:lumOff val="1848"/>
                <a:alphaOff val="0"/>
                <a:shade val="85000"/>
              </a:schemeClr>
            </a:gs>
          </a:gsLst>
          <a:path path="circle">
            <a:fillToRect l="100000" t="100000" r="100000" b="100000"/>
          </a:path>
        </a:gradFill>
        <a:ln w="10000" cap="flat" cmpd="sng" algn="ctr">
          <a:solidFill>
            <a:schemeClr val="accent4">
              <a:hueOff val="-3826945"/>
              <a:satOff val="23056"/>
              <a:lumOff val="1848"/>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3826945"/>
              <a:satOff val="23056"/>
              <a:lumOff val="1848"/>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49032" tIns="99568" rIns="149032"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2 - Greet</a:t>
          </a:r>
        </a:p>
      </dsp:txBody>
      <dsp:txXfrm rot="-10800000">
        <a:off x="0" y="648206"/>
        <a:ext cx="2095500" cy="420836"/>
      </dsp:txXfrm>
    </dsp:sp>
    <dsp:sp modelId="{9A13BB16-2AB8-6F4B-B6FE-998FEB4FBDA4}">
      <dsp:nvSpPr>
        <dsp:cNvPr id="0" name=""/>
        <dsp:cNvSpPr/>
      </dsp:nvSpPr>
      <dsp:spPr>
        <a:xfrm>
          <a:off x="2095499" y="755843"/>
          <a:ext cx="6286500" cy="420836"/>
        </a:xfrm>
        <a:prstGeom prst="rect">
          <a:avLst/>
        </a:prstGeom>
        <a:solidFill>
          <a:schemeClr val="accent4">
            <a:tint val="40000"/>
            <a:alpha val="90000"/>
            <a:hueOff val="-3382037"/>
            <a:satOff val="18992"/>
            <a:lumOff val="1207"/>
            <a:alphaOff val="0"/>
          </a:schemeClr>
        </a:solidFill>
        <a:ln w="10000" cap="flat" cmpd="sng" algn="ctr">
          <a:solidFill>
            <a:schemeClr val="accent4">
              <a:tint val="40000"/>
              <a:alpha val="90000"/>
              <a:hueOff val="-3382037"/>
              <a:satOff val="18992"/>
              <a:lumOff val="1207"/>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27520" tIns="177800" rIns="127520"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Greet the caregiver, explain procedures, and ensure his/her comfort. If appropriate, complete consent procedures.</a:t>
          </a:r>
        </a:p>
      </dsp:txBody>
      <dsp:txXfrm>
        <a:off x="2095499" y="755843"/>
        <a:ext cx="6286500" cy="420836"/>
      </dsp:txXfrm>
    </dsp:sp>
    <dsp:sp modelId="{3DE94956-8171-544A-9ABC-A3050ACEDBC8}">
      <dsp:nvSpPr>
        <dsp:cNvPr id="0" name=""/>
        <dsp:cNvSpPr/>
      </dsp:nvSpPr>
      <dsp:spPr>
        <a:xfrm rot="10800000">
          <a:off x="377" y="1081"/>
          <a:ext cx="2095500" cy="647440"/>
        </a:xfrm>
        <a:prstGeom prst="upArrowCallout">
          <a:avLst>
            <a:gd name="adj1" fmla="val 5000"/>
            <a:gd name="adj2" fmla="val 10000"/>
            <a:gd name="adj3" fmla="val 15000"/>
            <a:gd name="adj4" fmla="val 64977"/>
          </a:avLst>
        </a:prstGeom>
        <a:gradFill rotWithShape="0">
          <a:gsLst>
            <a:gs pos="0">
              <a:schemeClr val="accent4">
                <a:hueOff val="-4464770"/>
                <a:satOff val="26899"/>
                <a:lumOff val="2156"/>
                <a:alphaOff val="0"/>
              </a:schemeClr>
            </a:gs>
            <a:gs pos="90000">
              <a:schemeClr val="accent4">
                <a:hueOff val="-4464770"/>
                <a:satOff val="26899"/>
                <a:lumOff val="2156"/>
                <a:alphaOff val="0"/>
                <a:shade val="100000"/>
              </a:schemeClr>
            </a:gs>
            <a:gs pos="100000">
              <a:schemeClr val="accent4">
                <a:hueOff val="-4464770"/>
                <a:satOff val="26899"/>
                <a:lumOff val="2156"/>
                <a:alphaOff val="0"/>
                <a:shade val="85000"/>
              </a:schemeClr>
            </a:gs>
          </a:gsLst>
          <a:path path="circle">
            <a:fillToRect l="100000" t="100000" r="100000" b="100000"/>
          </a:path>
        </a:gradFill>
        <a:ln w="28575" cap="flat" cmpd="sng" algn="ctr">
          <a:solidFill>
            <a:srgbClr val="FFFF00"/>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4464770"/>
              <a:satOff val="26899"/>
              <a:lumOff val="2156"/>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49032" tIns="99568" rIns="149032"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1 - Gather</a:t>
          </a:r>
        </a:p>
      </dsp:txBody>
      <dsp:txXfrm rot="-10800000">
        <a:off x="377" y="1081"/>
        <a:ext cx="2095500" cy="420836"/>
      </dsp:txXfrm>
    </dsp:sp>
    <dsp:sp modelId="{DE7AD872-9076-894E-930B-7DF4742FF677}">
      <dsp:nvSpPr>
        <dsp:cNvPr id="0" name=""/>
        <dsp:cNvSpPr/>
      </dsp:nvSpPr>
      <dsp:spPr>
        <a:xfrm>
          <a:off x="2096631" y="108718"/>
          <a:ext cx="6284991" cy="420836"/>
        </a:xfrm>
        <a:prstGeom prst="rect">
          <a:avLst/>
        </a:prstGeom>
        <a:solidFill>
          <a:schemeClr val="accent4">
            <a:tint val="40000"/>
            <a:alpha val="90000"/>
            <a:hueOff val="-3945710"/>
            <a:satOff val="22157"/>
            <a:lumOff val="1408"/>
            <a:alphaOff val="0"/>
          </a:schemeClr>
        </a:solidFill>
        <a:ln w="28575" cap="flat" cmpd="sng" algn="ctr">
          <a:solidFill>
            <a:srgbClr val="FFFF00">
              <a:alpha val="90000"/>
            </a:srgb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27520" tIns="177800" rIns="127520"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Gather appropriate materials.</a:t>
          </a:r>
        </a:p>
      </dsp:txBody>
      <dsp:txXfrm>
        <a:off x="2096631" y="108718"/>
        <a:ext cx="6284991" cy="4208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D6D6D-D29F-8640-96FA-275FCF501E01}">
      <dsp:nvSpPr>
        <dsp:cNvPr id="0" name=""/>
        <dsp:cNvSpPr/>
      </dsp:nvSpPr>
      <dsp:spPr>
        <a:xfrm>
          <a:off x="0" y="5925095"/>
          <a:ext cx="2190750" cy="550489"/>
        </a:xfrm>
        <a:prstGeom prst="rect">
          <a:avLst/>
        </a:prstGeom>
        <a:gradFill rotWithShape="0">
          <a:gsLst>
            <a:gs pos="0">
              <a:schemeClr val="accent4">
                <a:hueOff val="0"/>
                <a:satOff val="0"/>
                <a:lumOff val="0"/>
                <a:alphaOff val="0"/>
              </a:schemeClr>
            </a:gs>
            <a:gs pos="90000">
              <a:schemeClr val="accent4">
                <a:hueOff val="0"/>
                <a:satOff val="0"/>
                <a:lumOff val="0"/>
                <a:alphaOff val="0"/>
                <a:shade val="100000"/>
              </a:schemeClr>
            </a:gs>
            <a:gs pos="100000">
              <a:schemeClr val="accent4">
                <a:hueOff val="0"/>
                <a:satOff val="0"/>
                <a:lumOff val="0"/>
                <a:alphaOff val="0"/>
                <a:shade val="85000"/>
              </a:schemeClr>
            </a:gs>
          </a:gsLst>
          <a:path path="circle">
            <a:fillToRect l="100000" t="100000" r="100000" b="100000"/>
          </a:path>
        </a:gradFill>
        <a:ln w="10000" cap="flat"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0"/>
              <a:satOff val="0"/>
              <a:lumOff val="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55806" tIns="99568" rIns="15580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8 - Review</a:t>
          </a:r>
        </a:p>
      </dsp:txBody>
      <dsp:txXfrm>
        <a:off x="0" y="5925095"/>
        <a:ext cx="2190750" cy="550489"/>
      </dsp:txXfrm>
    </dsp:sp>
    <dsp:sp modelId="{4346F2EB-F698-3C4F-BC1E-942EC7D4501A}">
      <dsp:nvSpPr>
        <dsp:cNvPr id="0" name=""/>
        <dsp:cNvSpPr/>
      </dsp:nvSpPr>
      <dsp:spPr>
        <a:xfrm>
          <a:off x="2190749" y="5925095"/>
          <a:ext cx="6572250" cy="550489"/>
        </a:xfrm>
        <a:prstGeom prst="rect">
          <a:avLst/>
        </a:prstGeom>
        <a:solidFill>
          <a:schemeClr val="accent4">
            <a:tint val="40000"/>
            <a:alpha val="90000"/>
            <a:hueOff val="0"/>
            <a:satOff val="0"/>
            <a:lumOff val="0"/>
            <a:alphaOff val="0"/>
          </a:schemeClr>
        </a:solidFill>
        <a:ln w="10000" cap="flat" cmpd="sng" algn="ctr">
          <a:solidFill>
            <a:schemeClr val="accent4">
              <a:tint val="40000"/>
              <a:alpha val="90000"/>
              <a:hueOff val="0"/>
              <a:satOff val="0"/>
              <a:lumOff val="0"/>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33316" tIns="177800" rIns="133316"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Check all items have been completed and thank the caregiver for his/her participation.</a:t>
          </a:r>
        </a:p>
      </dsp:txBody>
      <dsp:txXfrm>
        <a:off x="2190749" y="5925095"/>
        <a:ext cx="6572250" cy="550489"/>
      </dsp:txXfrm>
    </dsp:sp>
    <dsp:sp modelId="{BFA2F609-4AEE-E44E-958F-60E2C65268CA}">
      <dsp:nvSpPr>
        <dsp:cNvPr id="0" name=""/>
        <dsp:cNvSpPr/>
      </dsp:nvSpPr>
      <dsp:spPr>
        <a:xfrm rot="10800000">
          <a:off x="0" y="5078854"/>
          <a:ext cx="2190750" cy="846652"/>
        </a:xfrm>
        <a:prstGeom prst="upArrowCallout">
          <a:avLst>
            <a:gd name="adj1" fmla="val 5000"/>
            <a:gd name="adj2" fmla="val 10000"/>
            <a:gd name="adj3" fmla="val 15000"/>
            <a:gd name="adj4" fmla="val 64977"/>
          </a:avLst>
        </a:prstGeom>
        <a:gradFill rotWithShape="0">
          <a:gsLst>
            <a:gs pos="0">
              <a:schemeClr val="accent4">
                <a:hueOff val="-637824"/>
                <a:satOff val="3843"/>
                <a:lumOff val="308"/>
                <a:alphaOff val="0"/>
              </a:schemeClr>
            </a:gs>
            <a:gs pos="90000">
              <a:schemeClr val="accent4">
                <a:hueOff val="-637824"/>
                <a:satOff val="3843"/>
                <a:lumOff val="308"/>
                <a:alphaOff val="0"/>
                <a:shade val="100000"/>
              </a:schemeClr>
            </a:gs>
            <a:gs pos="100000">
              <a:schemeClr val="accent4">
                <a:hueOff val="-637824"/>
                <a:satOff val="3843"/>
                <a:lumOff val="308"/>
                <a:alphaOff val="0"/>
                <a:shade val="85000"/>
              </a:schemeClr>
            </a:gs>
          </a:gsLst>
          <a:path path="circle">
            <a:fillToRect l="100000" t="100000" r="100000" b="100000"/>
          </a:path>
        </a:gradFill>
        <a:ln w="10000" cap="flat" cmpd="sng" algn="ctr">
          <a:solidFill>
            <a:schemeClr val="accent4">
              <a:hueOff val="-637824"/>
              <a:satOff val="3843"/>
              <a:lumOff val="308"/>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637824"/>
              <a:satOff val="3843"/>
              <a:lumOff val="308"/>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55806" tIns="99568" rIns="15580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7 - Record</a:t>
          </a:r>
        </a:p>
      </dsp:txBody>
      <dsp:txXfrm rot="-10800000">
        <a:off x="0" y="5078854"/>
        <a:ext cx="2190750" cy="550324"/>
      </dsp:txXfrm>
    </dsp:sp>
    <dsp:sp modelId="{F8FCCDAD-F141-9748-9A50-75BDE7C94D18}">
      <dsp:nvSpPr>
        <dsp:cNvPr id="0" name=""/>
        <dsp:cNvSpPr/>
      </dsp:nvSpPr>
      <dsp:spPr>
        <a:xfrm>
          <a:off x="2190749" y="5219610"/>
          <a:ext cx="6572250" cy="550324"/>
        </a:xfrm>
        <a:prstGeom prst="rect">
          <a:avLst/>
        </a:prstGeom>
        <a:solidFill>
          <a:schemeClr val="accent4">
            <a:tint val="40000"/>
            <a:alpha val="90000"/>
            <a:hueOff val="-563673"/>
            <a:satOff val="3165"/>
            <a:lumOff val="201"/>
            <a:alphaOff val="0"/>
          </a:schemeClr>
        </a:solidFill>
        <a:ln w="10000" cap="flat" cmpd="sng" algn="ctr">
          <a:solidFill>
            <a:schemeClr val="accent4">
              <a:tint val="40000"/>
              <a:alpha val="90000"/>
              <a:hueOff val="-563673"/>
              <a:satOff val="3165"/>
              <a:lumOff val="201"/>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33316" tIns="177800" rIns="133316"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Beginning at the appropriate item for the child’s age, administer each item in order, exactly as written, and record caregiver responses.  </a:t>
          </a:r>
        </a:p>
      </dsp:txBody>
      <dsp:txXfrm>
        <a:off x="2190749" y="5219610"/>
        <a:ext cx="6572250" cy="550324"/>
      </dsp:txXfrm>
    </dsp:sp>
    <dsp:sp modelId="{6D05FA40-4733-8348-8FC5-2A78D3046C68}">
      <dsp:nvSpPr>
        <dsp:cNvPr id="0" name=""/>
        <dsp:cNvSpPr/>
      </dsp:nvSpPr>
      <dsp:spPr>
        <a:xfrm rot="10800000">
          <a:off x="0" y="4232614"/>
          <a:ext cx="2190750" cy="846652"/>
        </a:xfrm>
        <a:prstGeom prst="upArrowCallout">
          <a:avLst>
            <a:gd name="adj1" fmla="val 5000"/>
            <a:gd name="adj2" fmla="val 10000"/>
            <a:gd name="adj3" fmla="val 15000"/>
            <a:gd name="adj4" fmla="val 64977"/>
          </a:avLst>
        </a:prstGeom>
        <a:gradFill rotWithShape="0">
          <a:gsLst>
            <a:gs pos="0">
              <a:schemeClr val="accent4">
                <a:hueOff val="-1275649"/>
                <a:satOff val="7685"/>
                <a:lumOff val="616"/>
                <a:alphaOff val="0"/>
              </a:schemeClr>
            </a:gs>
            <a:gs pos="90000">
              <a:schemeClr val="accent4">
                <a:hueOff val="-1275649"/>
                <a:satOff val="7685"/>
                <a:lumOff val="616"/>
                <a:alphaOff val="0"/>
                <a:shade val="100000"/>
              </a:schemeClr>
            </a:gs>
            <a:gs pos="100000">
              <a:schemeClr val="accent4">
                <a:hueOff val="-1275649"/>
                <a:satOff val="7685"/>
                <a:lumOff val="616"/>
                <a:alphaOff val="0"/>
                <a:shade val="85000"/>
              </a:schemeClr>
            </a:gs>
          </a:gsLst>
          <a:path path="circle">
            <a:fillToRect l="100000" t="100000" r="100000" b="100000"/>
          </a:path>
        </a:gradFill>
        <a:ln w="10000" cap="flat" cmpd="sng" algn="ctr">
          <a:solidFill>
            <a:schemeClr val="accent4">
              <a:hueOff val="-1275649"/>
              <a:satOff val="7685"/>
              <a:lumOff val="616"/>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1275649"/>
              <a:satOff val="7685"/>
              <a:lumOff val="616"/>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55806" tIns="99568" rIns="15580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6 - Read Instructions</a:t>
          </a:r>
        </a:p>
      </dsp:txBody>
      <dsp:txXfrm rot="-10800000">
        <a:off x="0" y="4232614"/>
        <a:ext cx="2190750" cy="550324"/>
      </dsp:txXfrm>
    </dsp:sp>
    <dsp:sp modelId="{F53E9DC0-F61A-7548-BF2A-384926AA5331}">
      <dsp:nvSpPr>
        <dsp:cNvPr id="0" name=""/>
        <dsp:cNvSpPr/>
      </dsp:nvSpPr>
      <dsp:spPr>
        <a:xfrm>
          <a:off x="2190749" y="4373370"/>
          <a:ext cx="6572250" cy="550324"/>
        </a:xfrm>
        <a:prstGeom prst="rect">
          <a:avLst/>
        </a:prstGeom>
        <a:solidFill>
          <a:schemeClr val="accent4">
            <a:tint val="40000"/>
            <a:alpha val="90000"/>
            <a:hueOff val="-1127346"/>
            <a:satOff val="6331"/>
            <a:lumOff val="402"/>
            <a:alphaOff val="0"/>
          </a:schemeClr>
        </a:solidFill>
        <a:ln w="10000" cap="flat" cmpd="sng" algn="ctr">
          <a:solidFill>
            <a:schemeClr val="accent4">
              <a:tint val="40000"/>
              <a:alpha val="90000"/>
              <a:hueOff val="-1127346"/>
              <a:satOff val="6331"/>
              <a:lumOff val="402"/>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33316" tIns="177800" rIns="133316"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Read the instruction prompt exactly as written.</a:t>
          </a:r>
        </a:p>
      </dsp:txBody>
      <dsp:txXfrm>
        <a:off x="2190749" y="4373370"/>
        <a:ext cx="6572250" cy="550324"/>
      </dsp:txXfrm>
    </dsp:sp>
    <dsp:sp modelId="{F1721C39-2D72-614E-8110-1E98C7133945}">
      <dsp:nvSpPr>
        <dsp:cNvPr id="0" name=""/>
        <dsp:cNvSpPr/>
      </dsp:nvSpPr>
      <dsp:spPr>
        <a:xfrm rot="10800000">
          <a:off x="0" y="3386374"/>
          <a:ext cx="2190750" cy="846652"/>
        </a:xfrm>
        <a:prstGeom prst="upArrowCallout">
          <a:avLst>
            <a:gd name="adj1" fmla="val 5000"/>
            <a:gd name="adj2" fmla="val 10000"/>
            <a:gd name="adj3" fmla="val 15000"/>
            <a:gd name="adj4" fmla="val 64977"/>
          </a:avLst>
        </a:prstGeom>
        <a:gradFill rotWithShape="0">
          <a:gsLst>
            <a:gs pos="0">
              <a:schemeClr val="accent4">
                <a:hueOff val="-1913473"/>
                <a:satOff val="11528"/>
                <a:lumOff val="924"/>
                <a:alphaOff val="0"/>
              </a:schemeClr>
            </a:gs>
            <a:gs pos="90000">
              <a:schemeClr val="accent4">
                <a:hueOff val="-1913473"/>
                <a:satOff val="11528"/>
                <a:lumOff val="924"/>
                <a:alphaOff val="0"/>
                <a:shade val="100000"/>
              </a:schemeClr>
            </a:gs>
            <a:gs pos="100000">
              <a:schemeClr val="accent4">
                <a:hueOff val="-1913473"/>
                <a:satOff val="11528"/>
                <a:lumOff val="924"/>
                <a:alphaOff val="0"/>
                <a:shade val="85000"/>
              </a:schemeClr>
            </a:gs>
          </a:gsLst>
          <a:path path="circle">
            <a:fillToRect l="100000" t="100000" r="100000" b="100000"/>
          </a:path>
        </a:gradFill>
        <a:ln w="10000" cap="flat" cmpd="sng" algn="ctr">
          <a:solidFill>
            <a:schemeClr val="accent4">
              <a:hueOff val="-1913473"/>
              <a:satOff val="11528"/>
              <a:lumOff val="924"/>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1913473"/>
              <a:satOff val="11528"/>
              <a:lumOff val="924"/>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55806" tIns="99568" rIns="15580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5 - Confirm Age</a:t>
          </a:r>
        </a:p>
      </dsp:txBody>
      <dsp:txXfrm rot="-10800000">
        <a:off x="0" y="3386374"/>
        <a:ext cx="2190750" cy="550324"/>
      </dsp:txXfrm>
    </dsp:sp>
    <dsp:sp modelId="{ECC8192D-B998-7640-9F84-CEA0EBE5B313}">
      <dsp:nvSpPr>
        <dsp:cNvPr id="0" name=""/>
        <dsp:cNvSpPr/>
      </dsp:nvSpPr>
      <dsp:spPr>
        <a:xfrm>
          <a:off x="2190749" y="3527130"/>
          <a:ext cx="6572250" cy="550324"/>
        </a:xfrm>
        <a:prstGeom prst="rect">
          <a:avLst/>
        </a:prstGeom>
        <a:solidFill>
          <a:schemeClr val="accent4">
            <a:tint val="40000"/>
            <a:alpha val="90000"/>
            <a:hueOff val="-1691018"/>
            <a:satOff val="9496"/>
            <a:lumOff val="603"/>
            <a:alphaOff val="0"/>
          </a:schemeClr>
        </a:solidFill>
        <a:ln w="10000" cap="flat" cmpd="sng" algn="ctr">
          <a:solidFill>
            <a:schemeClr val="accent4">
              <a:tint val="40000"/>
              <a:alpha val="90000"/>
              <a:hueOff val="-1691018"/>
              <a:satOff val="9496"/>
              <a:lumOff val="603"/>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33316" tIns="177800" rIns="133316"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Confirm the child’s age and date of birth.  Select appropriate set of items for administration based on age rules.</a:t>
          </a:r>
        </a:p>
      </dsp:txBody>
      <dsp:txXfrm>
        <a:off x="2190749" y="3527130"/>
        <a:ext cx="6572250" cy="550324"/>
      </dsp:txXfrm>
    </dsp:sp>
    <dsp:sp modelId="{537ECADD-12C4-2940-98AD-E9C5A69D8177}">
      <dsp:nvSpPr>
        <dsp:cNvPr id="0" name=""/>
        <dsp:cNvSpPr/>
      </dsp:nvSpPr>
      <dsp:spPr>
        <a:xfrm rot="10800000">
          <a:off x="0" y="2540134"/>
          <a:ext cx="2190750" cy="846652"/>
        </a:xfrm>
        <a:prstGeom prst="upArrowCallout">
          <a:avLst>
            <a:gd name="adj1" fmla="val 5000"/>
            <a:gd name="adj2" fmla="val 10000"/>
            <a:gd name="adj3" fmla="val 15000"/>
            <a:gd name="adj4" fmla="val 64977"/>
          </a:avLst>
        </a:prstGeom>
        <a:gradFill rotWithShape="0">
          <a:gsLst>
            <a:gs pos="0">
              <a:schemeClr val="accent4">
                <a:hueOff val="-2551297"/>
                <a:satOff val="15371"/>
                <a:lumOff val="1232"/>
                <a:alphaOff val="0"/>
              </a:schemeClr>
            </a:gs>
            <a:gs pos="90000">
              <a:schemeClr val="accent4">
                <a:hueOff val="-2551297"/>
                <a:satOff val="15371"/>
                <a:lumOff val="1232"/>
                <a:alphaOff val="0"/>
                <a:shade val="100000"/>
              </a:schemeClr>
            </a:gs>
            <a:gs pos="100000">
              <a:schemeClr val="accent4">
                <a:hueOff val="-2551297"/>
                <a:satOff val="15371"/>
                <a:lumOff val="1232"/>
                <a:alphaOff val="0"/>
                <a:shade val="85000"/>
              </a:schemeClr>
            </a:gs>
          </a:gsLst>
          <a:path path="circle">
            <a:fillToRect l="100000" t="100000" r="100000" b="100000"/>
          </a:path>
        </a:gradFill>
        <a:ln w="10000" cap="flat" cmpd="sng" algn="ctr">
          <a:solidFill>
            <a:schemeClr val="accent4">
              <a:hueOff val="-2551297"/>
              <a:satOff val="15371"/>
              <a:lumOff val="1232"/>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2551297"/>
              <a:satOff val="15371"/>
              <a:lumOff val="1232"/>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55806" tIns="99568" rIns="15580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4 - Fill Information</a:t>
          </a:r>
        </a:p>
      </dsp:txBody>
      <dsp:txXfrm rot="-10800000">
        <a:off x="0" y="2540134"/>
        <a:ext cx="2190750" cy="550324"/>
      </dsp:txXfrm>
    </dsp:sp>
    <dsp:sp modelId="{2181C7C0-6DC9-6F4F-8231-F2369E8CF90D}">
      <dsp:nvSpPr>
        <dsp:cNvPr id="0" name=""/>
        <dsp:cNvSpPr/>
      </dsp:nvSpPr>
      <dsp:spPr>
        <a:xfrm>
          <a:off x="2190749" y="2680890"/>
          <a:ext cx="6572250" cy="550324"/>
        </a:xfrm>
        <a:prstGeom prst="rect">
          <a:avLst/>
        </a:prstGeom>
        <a:solidFill>
          <a:schemeClr val="accent4">
            <a:tint val="40000"/>
            <a:alpha val="90000"/>
            <a:hueOff val="-2254691"/>
            <a:satOff val="12661"/>
            <a:lumOff val="805"/>
            <a:alphaOff val="0"/>
          </a:schemeClr>
        </a:solidFill>
        <a:ln w="10000" cap="flat" cmpd="sng" algn="ctr">
          <a:solidFill>
            <a:schemeClr val="accent4">
              <a:tint val="40000"/>
              <a:alpha val="90000"/>
              <a:hueOff val="-2254691"/>
              <a:satOff val="12661"/>
              <a:lumOff val="805"/>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33316" tIns="177800" rIns="133316" bIns="177800" numCol="1" spcCol="1270" anchor="ctr" anchorCtr="0">
          <a:noAutofit/>
        </a:bodyPr>
        <a:lstStyle/>
        <a:p>
          <a:pPr marL="0" lvl="0" indent="0" algn="l" defTabSz="622300">
            <a:lnSpc>
              <a:spcPct val="90000"/>
            </a:lnSpc>
            <a:spcBef>
              <a:spcPct val="0"/>
            </a:spcBef>
            <a:spcAft>
              <a:spcPct val="35000"/>
            </a:spcAft>
            <a:buNone/>
          </a:pPr>
          <a:r>
            <a:rPr lang="en-US" sz="1400" kern="1200">
              <a:latin typeface="+mn-lt"/>
              <a:ea typeface="Avenir Next Condensed" charset="0"/>
              <a:cs typeface="Avenir Next Condensed" charset="0"/>
            </a:rPr>
            <a:t>Record the date, participant ID number, and any other relevant information on the response form.</a:t>
          </a:r>
        </a:p>
      </dsp:txBody>
      <dsp:txXfrm>
        <a:off x="2190749" y="2680890"/>
        <a:ext cx="6572250" cy="550324"/>
      </dsp:txXfrm>
    </dsp:sp>
    <dsp:sp modelId="{C1A6DC92-4BB3-1846-83EA-2C299676BF80}">
      <dsp:nvSpPr>
        <dsp:cNvPr id="0" name=""/>
        <dsp:cNvSpPr/>
      </dsp:nvSpPr>
      <dsp:spPr>
        <a:xfrm rot="10800000">
          <a:off x="0" y="1693894"/>
          <a:ext cx="2190750" cy="846652"/>
        </a:xfrm>
        <a:prstGeom prst="upArrowCallout">
          <a:avLst>
            <a:gd name="adj1" fmla="val 5000"/>
            <a:gd name="adj2" fmla="val 10000"/>
            <a:gd name="adj3" fmla="val 15000"/>
            <a:gd name="adj4" fmla="val 64977"/>
          </a:avLst>
        </a:prstGeom>
        <a:gradFill rotWithShape="0">
          <a:gsLst>
            <a:gs pos="0">
              <a:schemeClr val="accent4">
                <a:hueOff val="-3189121"/>
                <a:satOff val="19214"/>
                <a:lumOff val="1540"/>
                <a:alphaOff val="0"/>
              </a:schemeClr>
            </a:gs>
            <a:gs pos="90000">
              <a:schemeClr val="accent4">
                <a:hueOff val="-3189121"/>
                <a:satOff val="19214"/>
                <a:lumOff val="1540"/>
                <a:alphaOff val="0"/>
                <a:shade val="100000"/>
              </a:schemeClr>
            </a:gs>
            <a:gs pos="100000">
              <a:schemeClr val="accent4">
                <a:hueOff val="-3189121"/>
                <a:satOff val="19214"/>
                <a:lumOff val="1540"/>
                <a:alphaOff val="0"/>
                <a:shade val="85000"/>
              </a:schemeClr>
            </a:gs>
          </a:gsLst>
          <a:path path="circle">
            <a:fillToRect l="100000" t="100000" r="100000" b="100000"/>
          </a:path>
        </a:gradFill>
        <a:ln w="10000" cap="flat" cmpd="sng" algn="ctr">
          <a:solidFill>
            <a:schemeClr val="accent4">
              <a:hueOff val="-3189121"/>
              <a:satOff val="19214"/>
              <a:lumOff val="1540"/>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3189121"/>
              <a:satOff val="19214"/>
              <a:lumOff val="154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55806" tIns="99568" rIns="15580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3 - Answer</a:t>
          </a:r>
        </a:p>
      </dsp:txBody>
      <dsp:txXfrm rot="-10800000">
        <a:off x="0" y="1693894"/>
        <a:ext cx="2190750" cy="550324"/>
      </dsp:txXfrm>
    </dsp:sp>
    <dsp:sp modelId="{9A11C9AC-E30F-BB48-9558-45B2E5B8E8F6}">
      <dsp:nvSpPr>
        <dsp:cNvPr id="0" name=""/>
        <dsp:cNvSpPr/>
      </dsp:nvSpPr>
      <dsp:spPr>
        <a:xfrm>
          <a:off x="2190749" y="1834650"/>
          <a:ext cx="6572250" cy="550324"/>
        </a:xfrm>
        <a:prstGeom prst="rect">
          <a:avLst/>
        </a:prstGeom>
        <a:solidFill>
          <a:schemeClr val="accent4">
            <a:tint val="40000"/>
            <a:alpha val="90000"/>
            <a:hueOff val="-2818364"/>
            <a:satOff val="15826"/>
            <a:lumOff val="1006"/>
            <a:alphaOff val="0"/>
          </a:schemeClr>
        </a:solidFill>
        <a:ln w="10000" cap="flat" cmpd="sng" algn="ctr">
          <a:solidFill>
            <a:schemeClr val="accent4">
              <a:tint val="40000"/>
              <a:alpha val="90000"/>
              <a:hueOff val="-2818364"/>
              <a:satOff val="15826"/>
              <a:lumOff val="1006"/>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33316" tIns="177800" rIns="133316"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Pause and make sure caregiver has time to ask questions. Answer all questions.</a:t>
          </a:r>
        </a:p>
      </dsp:txBody>
      <dsp:txXfrm>
        <a:off x="2190749" y="1834650"/>
        <a:ext cx="6572250" cy="550324"/>
      </dsp:txXfrm>
    </dsp:sp>
    <dsp:sp modelId="{87FBCF95-A042-2B42-ACC4-C655026C2224}">
      <dsp:nvSpPr>
        <dsp:cNvPr id="0" name=""/>
        <dsp:cNvSpPr/>
      </dsp:nvSpPr>
      <dsp:spPr>
        <a:xfrm rot="10800000">
          <a:off x="0" y="847654"/>
          <a:ext cx="2190750" cy="846652"/>
        </a:xfrm>
        <a:prstGeom prst="upArrowCallout">
          <a:avLst>
            <a:gd name="adj1" fmla="val 5000"/>
            <a:gd name="adj2" fmla="val 10000"/>
            <a:gd name="adj3" fmla="val 15000"/>
            <a:gd name="adj4" fmla="val 64977"/>
          </a:avLst>
        </a:prstGeom>
        <a:gradFill rotWithShape="0">
          <a:gsLst>
            <a:gs pos="0">
              <a:schemeClr val="accent4">
                <a:hueOff val="-3826945"/>
                <a:satOff val="23056"/>
                <a:lumOff val="1848"/>
                <a:alphaOff val="0"/>
              </a:schemeClr>
            </a:gs>
            <a:gs pos="90000">
              <a:schemeClr val="accent4">
                <a:hueOff val="-3826945"/>
                <a:satOff val="23056"/>
                <a:lumOff val="1848"/>
                <a:alphaOff val="0"/>
                <a:shade val="100000"/>
              </a:schemeClr>
            </a:gs>
            <a:gs pos="100000">
              <a:schemeClr val="accent4">
                <a:hueOff val="-3826945"/>
                <a:satOff val="23056"/>
                <a:lumOff val="1848"/>
                <a:alphaOff val="0"/>
                <a:shade val="85000"/>
              </a:schemeClr>
            </a:gs>
          </a:gsLst>
          <a:path path="circle">
            <a:fillToRect l="100000" t="100000" r="100000" b="100000"/>
          </a:path>
        </a:gradFill>
        <a:ln w="28575" cap="flat" cmpd="sng" algn="ctr">
          <a:solidFill>
            <a:srgbClr val="FFFF00"/>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3826945"/>
              <a:satOff val="23056"/>
              <a:lumOff val="1848"/>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55806" tIns="99568" rIns="15580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2 - Greet</a:t>
          </a:r>
        </a:p>
      </dsp:txBody>
      <dsp:txXfrm rot="-10800000">
        <a:off x="0" y="847654"/>
        <a:ext cx="2190750" cy="550324"/>
      </dsp:txXfrm>
    </dsp:sp>
    <dsp:sp modelId="{9A13BB16-2AB8-6F4B-B6FE-998FEB4FBDA4}">
      <dsp:nvSpPr>
        <dsp:cNvPr id="0" name=""/>
        <dsp:cNvSpPr/>
      </dsp:nvSpPr>
      <dsp:spPr>
        <a:xfrm>
          <a:off x="2190749" y="988410"/>
          <a:ext cx="6572250" cy="550324"/>
        </a:xfrm>
        <a:prstGeom prst="rect">
          <a:avLst/>
        </a:prstGeom>
        <a:solidFill>
          <a:schemeClr val="accent4">
            <a:tint val="40000"/>
            <a:alpha val="90000"/>
            <a:hueOff val="-3382037"/>
            <a:satOff val="18992"/>
            <a:lumOff val="1207"/>
            <a:alphaOff val="0"/>
          </a:schemeClr>
        </a:solidFill>
        <a:ln w="28575" cap="flat" cmpd="sng" algn="ctr">
          <a:solidFill>
            <a:srgbClr val="FFFF00"/>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33316" tIns="177800" rIns="133316"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Greet the caregiver, explain procedures, and ensure his/her comfort. If appropriate, complete consent procedures.</a:t>
          </a:r>
        </a:p>
      </dsp:txBody>
      <dsp:txXfrm>
        <a:off x="2190749" y="988410"/>
        <a:ext cx="6572250" cy="550324"/>
      </dsp:txXfrm>
    </dsp:sp>
    <dsp:sp modelId="{3DE94956-8171-544A-9ABC-A3050ACEDBC8}">
      <dsp:nvSpPr>
        <dsp:cNvPr id="0" name=""/>
        <dsp:cNvSpPr/>
      </dsp:nvSpPr>
      <dsp:spPr>
        <a:xfrm rot="10800000">
          <a:off x="0" y="1414"/>
          <a:ext cx="2190750" cy="846652"/>
        </a:xfrm>
        <a:prstGeom prst="upArrowCallout">
          <a:avLst>
            <a:gd name="adj1" fmla="val 5000"/>
            <a:gd name="adj2" fmla="val 10000"/>
            <a:gd name="adj3" fmla="val 15000"/>
            <a:gd name="adj4" fmla="val 64977"/>
          </a:avLst>
        </a:prstGeom>
        <a:gradFill rotWithShape="0">
          <a:gsLst>
            <a:gs pos="0">
              <a:schemeClr val="accent4">
                <a:hueOff val="-4464770"/>
                <a:satOff val="26899"/>
                <a:lumOff val="2156"/>
                <a:alphaOff val="0"/>
              </a:schemeClr>
            </a:gs>
            <a:gs pos="90000">
              <a:schemeClr val="accent4">
                <a:hueOff val="-4464770"/>
                <a:satOff val="26899"/>
                <a:lumOff val="2156"/>
                <a:alphaOff val="0"/>
                <a:shade val="100000"/>
              </a:schemeClr>
            </a:gs>
            <a:gs pos="100000">
              <a:schemeClr val="accent4">
                <a:hueOff val="-4464770"/>
                <a:satOff val="26899"/>
                <a:lumOff val="2156"/>
                <a:alphaOff val="0"/>
                <a:shade val="85000"/>
              </a:schemeClr>
            </a:gs>
          </a:gsLst>
          <a:path path="circle">
            <a:fillToRect l="100000" t="100000" r="100000" b="100000"/>
          </a:path>
        </a:gradFill>
        <a:ln w="10000" cap="flat" cmpd="sng" algn="ctr">
          <a:solidFill>
            <a:schemeClr val="accent4">
              <a:hueOff val="-4464770"/>
              <a:satOff val="26899"/>
              <a:lumOff val="2156"/>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4464770"/>
              <a:satOff val="26899"/>
              <a:lumOff val="2156"/>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55806" tIns="99568" rIns="15580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1 - Gather</a:t>
          </a:r>
        </a:p>
      </dsp:txBody>
      <dsp:txXfrm rot="-10800000">
        <a:off x="0" y="1414"/>
        <a:ext cx="2190750" cy="550324"/>
      </dsp:txXfrm>
    </dsp:sp>
    <dsp:sp modelId="{DE7AD872-9076-894E-930B-7DF4742FF677}">
      <dsp:nvSpPr>
        <dsp:cNvPr id="0" name=""/>
        <dsp:cNvSpPr/>
      </dsp:nvSpPr>
      <dsp:spPr>
        <a:xfrm>
          <a:off x="2190749" y="142170"/>
          <a:ext cx="6572250" cy="550324"/>
        </a:xfrm>
        <a:prstGeom prst="rect">
          <a:avLst/>
        </a:prstGeom>
        <a:solidFill>
          <a:schemeClr val="accent4">
            <a:tint val="40000"/>
            <a:alpha val="90000"/>
            <a:hueOff val="-3945710"/>
            <a:satOff val="22157"/>
            <a:lumOff val="1408"/>
            <a:alphaOff val="0"/>
          </a:schemeClr>
        </a:solidFill>
        <a:ln w="10000" cap="flat" cmpd="sng" algn="ctr">
          <a:solidFill>
            <a:schemeClr val="accent4">
              <a:tint val="40000"/>
              <a:alpha val="90000"/>
              <a:hueOff val="-3945710"/>
              <a:satOff val="22157"/>
              <a:lumOff val="1408"/>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33316" tIns="177800" rIns="133316"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Gather appropriate materials.</a:t>
          </a:r>
        </a:p>
      </dsp:txBody>
      <dsp:txXfrm>
        <a:off x="2190749" y="142170"/>
        <a:ext cx="6572250" cy="5503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D6D6D-D29F-8640-96FA-275FCF501E01}">
      <dsp:nvSpPr>
        <dsp:cNvPr id="0" name=""/>
        <dsp:cNvSpPr/>
      </dsp:nvSpPr>
      <dsp:spPr>
        <a:xfrm>
          <a:off x="0" y="5925095"/>
          <a:ext cx="2190750" cy="550489"/>
        </a:xfrm>
        <a:prstGeom prst="rect">
          <a:avLst/>
        </a:prstGeom>
        <a:gradFill rotWithShape="0">
          <a:gsLst>
            <a:gs pos="0">
              <a:schemeClr val="accent4">
                <a:hueOff val="0"/>
                <a:satOff val="0"/>
                <a:lumOff val="0"/>
                <a:alphaOff val="0"/>
              </a:schemeClr>
            </a:gs>
            <a:gs pos="90000">
              <a:schemeClr val="accent4">
                <a:hueOff val="0"/>
                <a:satOff val="0"/>
                <a:lumOff val="0"/>
                <a:alphaOff val="0"/>
                <a:shade val="100000"/>
              </a:schemeClr>
            </a:gs>
            <a:gs pos="100000">
              <a:schemeClr val="accent4">
                <a:hueOff val="0"/>
                <a:satOff val="0"/>
                <a:lumOff val="0"/>
                <a:alphaOff val="0"/>
                <a:shade val="85000"/>
              </a:schemeClr>
            </a:gs>
          </a:gsLst>
          <a:path path="circle">
            <a:fillToRect l="100000" t="100000" r="100000" b="100000"/>
          </a:path>
        </a:gradFill>
        <a:ln w="10000" cap="flat"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0"/>
              <a:satOff val="0"/>
              <a:lumOff val="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55806" tIns="99568" rIns="15580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8 - Review</a:t>
          </a:r>
        </a:p>
      </dsp:txBody>
      <dsp:txXfrm>
        <a:off x="0" y="5925095"/>
        <a:ext cx="2190750" cy="550489"/>
      </dsp:txXfrm>
    </dsp:sp>
    <dsp:sp modelId="{4346F2EB-F698-3C4F-BC1E-942EC7D4501A}">
      <dsp:nvSpPr>
        <dsp:cNvPr id="0" name=""/>
        <dsp:cNvSpPr/>
      </dsp:nvSpPr>
      <dsp:spPr>
        <a:xfrm>
          <a:off x="2190749" y="5925095"/>
          <a:ext cx="6572250" cy="550489"/>
        </a:xfrm>
        <a:prstGeom prst="rect">
          <a:avLst/>
        </a:prstGeom>
        <a:solidFill>
          <a:schemeClr val="accent4">
            <a:tint val="40000"/>
            <a:alpha val="90000"/>
            <a:hueOff val="0"/>
            <a:satOff val="0"/>
            <a:lumOff val="0"/>
            <a:alphaOff val="0"/>
          </a:schemeClr>
        </a:solidFill>
        <a:ln w="10000" cap="flat" cmpd="sng" algn="ctr">
          <a:solidFill>
            <a:schemeClr val="accent4">
              <a:tint val="40000"/>
              <a:alpha val="90000"/>
              <a:hueOff val="0"/>
              <a:satOff val="0"/>
              <a:lumOff val="0"/>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33316" tIns="177800" rIns="133316"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Check all items have been completed and thank the caregiver for his/her participation.</a:t>
          </a:r>
        </a:p>
      </dsp:txBody>
      <dsp:txXfrm>
        <a:off x="2190749" y="5925095"/>
        <a:ext cx="6572250" cy="550489"/>
      </dsp:txXfrm>
    </dsp:sp>
    <dsp:sp modelId="{BFA2F609-4AEE-E44E-958F-60E2C65268CA}">
      <dsp:nvSpPr>
        <dsp:cNvPr id="0" name=""/>
        <dsp:cNvSpPr/>
      </dsp:nvSpPr>
      <dsp:spPr>
        <a:xfrm rot="10800000">
          <a:off x="0" y="5078854"/>
          <a:ext cx="2190750" cy="846652"/>
        </a:xfrm>
        <a:prstGeom prst="upArrowCallout">
          <a:avLst>
            <a:gd name="adj1" fmla="val 5000"/>
            <a:gd name="adj2" fmla="val 10000"/>
            <a:gd name="adj3" fmla="val 15000"/>
            <a:gd name="adj4" fmla="val 64977"/>
          </a:avLst>
        </a:prstGeom>
        <a:gradFill rotWithShape="0">
          <a:gsLst>
            <a:gs pos="0">
              <a:schemeClr val="accent4">
                <a:hueOff val="-637824"/>
                <a:satOff val="3843"/>
                <a:lumOff val="308"/>
                <a:alphaOff val="0"/>
              </a:schemeClr>
            </a:gs>
            <a:gs pos="90000">
              <a:schemeClr val="accent4">
                <a:hueOff val="-637824"/>
                <a:satOff val="3843"/>
                <a:lumOff val="308"/>
                <a:alphaOff val="0"/>
                <a:shade val="100000"/>
              </a:schemeClr>
            </a:gs>
            <a:gs pos="100000">
              <a:schemeClr val="accent4">
                <a:hueOff val="-637824"/>
                <a:satOff val="3843"/>
                <a:lumOff val="308"/>
                <a:alphaOff val="0"/>
                <a:shade val="85000"/>
              </a:schemeClr>
            </a:gs>
          </a:gsLst>
          <a:path path="circle">
            <a:fillToRect l="100000" t="100000" r="100000" b="100000"/>
          </a:path>
        </a:gradFill>
        <a:ln w="10000" cap="flat" cmpd="sng" algn="ctr">
          <a:solidFill>
            <a:schemeClr val="accent4">
              <a:hueOff val="-637824"/>
              <a:satOff val="3843"/>
              <a:lumOff val="308"/>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637824"/>
              <a:satOff val="3843"/>
              <a:lumOff val="308"/>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55806" tIns="99568" rIns="15580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7 - Record</a:t>
          </a:r>
        </a:p>
      </dsp:txBody>
      <dsp:txXfrm rot="-10800000">
        <a:off x="0" y="5078854"/>
        <a:ext cx="2190750" cy="550324"/>
      </dsp:txXfrm>
    </dsp:sp>
    <dsp:sp modelId="{F8FCCDAD-F141-9748-9A50-75BDE7C94D18}">
      <dsp:nvSpPr>
        <dsp:cNvPr id="0" name=""/>
        <dsp:cNvSpPr/>
      </dsp:nvSpPr>
      <dsp:spPr>
        <a:xfrm>
          <a:off x="2190749" y="5219610"/>
          <a:ext cx="6572250" cy="550324"/>
        </a:xfrm>
        <a:prstGeom prst="rect">
          <a:avLst/>
        </a:prstGeom>
        <a:solidFill>
          <a:schemeClr val="accent4">
            <a:tint val="40000"/>
            <a:alpha val="90000"/>
            <a:hueOff val="-563673"/>
            <a:satOff val="3165"/>
            <a:lumOff val="201"/>
            <a:alphaOff val="0"/>
          </a:schemeClr>
        </a:solidFill>
        <a:ln w="10000" cap="flat" cmpd="sng" algn="ctr">
          <a:solidFill>
            <a:schemeClr val="accent4">
              <a:tint val="40000"/>
              <a:alpha val="90000"/>
              <a:hueOff val="-563673"/>
              <a:satOff val="3165"/>
              <a:lumOff val="201"/>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33316" tIns="177800" rIns="133316"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Beginning at the appropriate item for the child’s age, administer each item in order, exactly as written, and record caregiver responses.  </a:t>
          </a:r>
        </a:p>
      </dsp:txBody>
      <dsp:txXfrm>
        <a:off x="2190749" y="5219610"/>
        <a:ext cx="6572250" cy="550324"/>
      </dsp:txXfrm>
    </dsp:sp>
    <dsp:sp modelId="{6D05FA40-4733-8348-8FC5-2A78D3046C68}">
      <dsp:nvSpPr>
        <dsp:cNvPr id="0" name=""/>
        <dsp:cNvSpPr/>
      </dsp:nvSpPr>
      <dsp:spPr>
        <a:xfrm rot="10800000">
          <a:off x="0" y="4232614"/>
          <a:ext cx="2190750" cy="846652"/>
        </a:xfrm>
        <a:prstGeom prst="upArrowCallout">
          <a:avLst>
            <a:gd name="adj1" fmla="val 5000"/>
            <a:gd name="adj2" fmla="val 10000"/>
            <a:gd name="adj3" fmla="val 15000"/>
            <a:gd name="adj4" fmla="val 64977"/>
          </a:avLst>
        </a:prstGeom>
        <a:gradFill rotWithShape="0">
          <a:gsLst>
            <a:gs pos="0">
              <a:schemeClr val="accent4">
                <a:hueOff val="-1275649"/>
                <a:satOff val="7685"/>
                <a:lumOff val="616"/>
                <a:alphaOff val="0"/>
              </a:schemeClr>
            </a:gs>
            <a:gs pos="90000">
              <a:schemeClr val="accent4">
                <a:hueOff val="-1275649"/>
                <a:satOff val="7685"/>
                <a:lumOff val="616"/>
                <a:alphaOff val="0"/>
                <a:shade val="100000"/>
              </a:schemeClr>
            </a:gs>
            <a:gs pos="100000">
              <a:schemeClr val="accent4">
                <a:hueOff val="-1275649"/>
                <a:satOff val="7685"/>
                <a:lumOff val="616"/>
                <a:alphaOff val="0"/>
                <a:shade val="85000"/>
              </a:schemeClr>
            </a:gs>
          </a:gsLst>
          <a:path path="circle">
            <a:fillToRect l="100000" t="100000" r="100000" b="100000"/>
          </a:path>
        </a:gradFill>
        <a:ln w="10000" cap="flat" cmpd="sng" algn="ctr">
          <a:solidFill>
            <a:schemeClr val="accent4">
              <a:hueOff val="-1275649"/>
              <a:satOff val="7685"/>
              <a:lumOff val="616"/>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1275649"/>
              <a:satOff val="7685"/>
              <a:lumOff val="616"/>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55806" tIns="99568" rIns="15580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6 - Read Instructions</a:t>
          </a:r>
        </a:p>
      </dsp:txBody>
      <dsp:txXfrm rot="-10800000">
        <a:off x="0" y="4232614"/>
        <a:ext cx="2190750" cy="550324"/>
      </dsp:txXfrm>
    </dsp:sp>
    <dsp:sp modelId="{F53E9DC0-F61A-7548-BF2A-384926AA5331}">
      <dsp:nvSpPr>
        <dsp:cNvPr id="0" name=""/>
        <dsp:cNvSpPr/>
      </dsp:nvSpPr>
      <dsp:spPr>
        <a:xfrm>
          <a:off x="2190749" y="4373370"/>
          <a:ext cx="6572250" cy="550324"/>
        </a:xfrm>
        <a:prstGeom prst="rect">
          <a:avLst/>
        </a:prstGeom>
        <a:solidFill>
          <a:schemeClr val="accent4">
            <a:tint val="40000"/>
            <a:alpha val="90000"/>
            <a:hueOff val="-1127346"/>
            <a:satOff val="6331"/>
            <a:lumOff val="402"/>
            <a:alphaOff val="0"/>
          </a:schemeClr>
        </a:solidFill>
        <a:ln w="10000" cap="flat" cmpd="sng" algn="ctr">
          <a:solidFill>
            <a:schemeClr val="accent4">
              <a:tint val="40000"/>
              <a:alpha val="90000"/>
              <a:hueOff val="-1127346"/>
              <a:satOff val="6331"/>
              <a:lumOff val="402"/>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33316" tIns="177800" rIns="133316"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Read the instruction prompt exactly as written.</a:t>
          </a:r>
        </a:p>
      </dsp:txBody>
      <dsp:txXfrm>
        <a:off x="2190749" y="4373370"/>
        <a:ext cx="6572250" cy="550324"/>
      </dsp:txXfrm>
    </dsp:sp>
    <dsp:sp modelId="{F1721C39-2D72-614E-8110-1E98C7133945}">
      <dsp:nvSpPr>
        <dsp:cNvPr id="0" name=""/>
        <dsp:cNvSpPr/>
      </dsp:nvSpPr>
      <dsp:spPr>
        <a:xfrm rot="10800000">
          <a:off x="0" y="3386374"/>
          <a:ext cx="2190750" cy="846652"/>
        </a:xfrm>
        <a:prstGeom prst="upArrowCallout">
          <a:avLst>
            <a:gd name="adj1" fmla="val 5000"/>
            <a:gd name="adj2" fmla="val 10000"/>
            <a:gd name="adj3" fmla="val 15000"/>
            <a:gd name="adj4" fmla="val 64977"/>
          </a:avLst>
        </a:prstGeom>
        <a:gradFill rotWithShape="0">
          <a:gsLst>
            <a:gs pos="0">
              <a:schemeClr val="accent4">
                <a:hueOff val="-1913473"/>
                <a:satOff val="11528"/>
                <a:lumOff val="924"/>
                <a:alphaOff val="0"/>
              </a:schemeClr>
            </a:gs>
            <a:gs pos="90000">
              <a:schemeClr val="accent4">
                <a:hueOff val="-1913473"/>
                <a:satOff val="11528"/>
                <a:lumOff val="924"/>
                <a:alphaOff val="0"/>
                <a:shade val="100000"/>
              </a:schemeClr>
            </a:gs>
            <a:gs pos="100000">
              <a:schemeClr val="accent4">
                <a:hueOff val="-1913473"/>
                <a:satOff val="11528"/>
                <a:lumOff val="924"/>
                <a:alphaOff val="0"/>
                <a:shade val="85000"/>
              </a:schemeClr>
            </a:gs>
          </a:gsLst>
          <a:path path="circle">
            <a:fillToRect l="100000" t="100000" r="100000" b="100000"/>
          </a:path>
        </a:gradFill>
        <a:ln w="10000" cap="flat" cmpd="sng" algn="ctr">
          <a:solidFill>
            <a:schemeClr val="accent4">
              <a:hueOff val="-1913473"/>
              <a:satOff val="11528"/>
              <a:lumOff val="924"/>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1913473"/>
              <a:satOff val="11528"/>
              <a:lumOff val="924"/>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55806" tIns="99568" rIns="15580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5 - Confirm Age</a:t>
          </a:r>
        </a:p>
      </dsp:txBody>
      <dsp:txXfrm rot="-10800000">
        <a:off x="0" y="3386374"/>
        <a:ext cx="2190750" cy="550324"/>
      </dsp:txXfrm>
    </dsp:sp>
    <dsp:sp modelId="{ECC8192D-B998-7640-9F84-CEA0EBE5B313}">
      <dsp:nvSpPr>
        <dsp:cNvPr id="0" name=""/>
        <dsp:cNvSpPr/>
      </dsp:nvSpPr>
      <dsp:spPr>
        <a:xfrm>
          <a:off x="2190749" y="3527130"/>
          <a:ext cx="6572250" cy="550324"/>
        </a:xfrm>
        <a:prstGeom prst="rect">
          <a:avLst/>
        </a:prstGeom>
        <a:solidFill>
          <a:schemeClr val="accent4">
            <a:tint val="40000"/>
            <a:alpha val="90000"/>
            <a:hueOff val="-1691018"/>
            <a:satOff val="9496"/>
            <a:lumOff val="603"/>
            <a:alphaOff val="0"/>
          </a:schemeClr>
        </a:solidFill>
        <a:ln w="10000" cap="flat" cmpd="sng" algn="ctr">
          <a:solidFill>
            <a:schemeClr val="accent4">
              <a:tint val="40000"/>
              <a:alpha val="90000"/>
              <a:hueOff val="-1691018"/>
              <a:satOff val="9496"/>
              <a:lumOff val="603"/>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33316" tIns="177800" rIns="133316"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Confirm the child’s age and date of birth.  Select appropriate set of items for administration based on age rules.</a:t>
          </a:r>
        </a:p>
      </dsp:txBody>
      <dsp:txXfrm>
        <a:off x="2190749" y="3527130"/>
        <a:ext cx="6572250" cy="550324"/>
      </dsp:txXfrm>
    </dsp:sp>
    <dsp:sp modelId="{537ECADD-12C4-2940-98AD-E9C5A69D8177}">
      <dsp:nvSpPr>
        <dsp:cNvPr id="0" name=""/>
        <dsp:cNvSpPr/>
      </dsp:nvSpPr>
      <dsp:spPr>
        <a:xfrm rot="10800000">
          <a:off x="0" y="2540134"/>
          <a:ext cx="2190750" cy="846652"/>
        </a:xfrm>
        <a:prstGeom prst="upArrowCallout">
          <a:avLst>
            <a:gd name="adj1" fmla="val 5000"/>
            <a:gd name="adj2" fmla="val 10000"/>
            <a:gd name="adj3" fmla="val 15000"/>
            <a:gd name="adj4" fmla="val 64977"/>
          </a:avLst>
        </a:prstGeom>
        <a:gradFill rotWithShape="0">
          <a:gsLst>
            <a:gs pos="0">
              <a:schemeClr val="accent4">
                <a:hueOff val="-2551297"/>
                <a:satOff val="15371"/>
                <a:lumOff val="1232"/>
                <a:alphaOff val="0"/>
              </a:schemeClr>
            </a:gs>
            <a:gs pos="90000">
              <a:schemeClr val="accent4">
                <a:hueOff val="-2551297"/>
                <a:satOff val="15371"/>
                <a:lumOff val="1232"/>
                <a:alphaOff val="0"/>
                <a:shade val="100000"/>
              </a:schemeClr>
            </a:gs>
            <a:gs pos="100000">
              <a:schemeClr val="accent4">
                <a:hueOff val="-2551297"/>
                <a:satOff val="15371"/>
                <a:lumOff val="1232"/>
                <a:alphaOff val="0"/>
                <a:shade val="85000"/>
              </a:schemeClr>
            </a:gs>
          </a:gsLst>
          <a:path path="circle">
            <a:fillToRect l="100000" t="100000" r="100000" b="100000"/>
          </a:path>
        </a:gradFill>
        <a:ln w="10000" cap="flat" cmpd="sng" algn="ctr">
          <a:solidFill>
            <a:schemeClr val="accent4">
              <a:hueOff val="-2551297"/>
              <a:satOff val="15371"/>
              <a:lumOff val="1232"/>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2551297"/>
              <a:satOff val="15371"/>
              <a:lumOff val="1232"/>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55806" tIns="99568" rIns="15580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4 - Fill Information</a:t>
          </a:r>
        </a:p>
      </dsp:txBody>
      <dsp:txXfrm rot="-10800000">
        <a:off x="0" y="2540134"/>
        <a:ext cx="2190750" cy="550324"/>
      </dsp:txXfrm>
    </dsp:sp>
    <dsp:sp modelId="{2181C7C0-6DC9-6F4F-8231-F2369E8CF90D}">
      <dsp:nvSpPr>
        <dsp:cNvPr id="0" name=""/>
        <dsp:cNvSpPr/>
      </dsp:nvSpPr>
      <dsp:spPr>
        <a:xfrm>
          <a:off x="2190749" y="2680890"/>
          <a:ext cx="6572250" cy="550324"/>
        </a:xfrm>
        <a:prstGeom prst="rect">
          <a:avLst/>
        </a:prstGeom>
        <a:solidFill>
          <a:schemeClr val="accent4">
            <a:tint val="40000"/>
            <a:alpha val="90000"/>
            <a:hueOff val="-2254691"/>
            <a:satOff val="12661"/>
            <a:lumOff val="805"/>
            <a:alphaOff val="0"/>
          </a:schemeClr>
        </a:solidFill>
        <a:ln w="10000" cap="flat" cmpd="sng" algn="ctr">
          <a:solidFill>
            <a:schemeClr val="accent4">
              <a:tint val="40000"/>
              <a:alpha val="90000"/>
              <a:hueOff val="-2254691"/>
              <a:satOff val="12661"/>
              <a:lumOff val="805"/>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33316" tIns="177800" rIns="133316" bIns="177800" numCol="1" spcCol="1270" anchor="ctr" anchorCtr="0">
          <a:noAutofit/>
        </a:bodyPr>
        <a:lstStyle/>
        <a:p>
          <a:pPr marL="0" lvl="0" indent="0" algn="l" defTabSz="622300">
            <a:lnSpc>
              <a:spcPct val="90000"/>
            </a:lnSpc>
            <a:spcBef>
              <a:spcPct val="0"/>
            </a:spcBef>
            <a:spcAft>
              <a:spcPct val="35000"/>
            </a:spcAft>
            <a:buNone/>
          </a:pPr>
          <a:r>
            <a:rPr lang="en-US" sz="1400" kern="1200">
              <a:latin typeface="+mn-lt"/>
              <a:ea typeface="Avenir Next Condensed" charset="0"/>
              <a:cs typeface="Avenir Next Condensed" charset="0"/>
            </a:rPr>
            <a:t>Record the date, participant ID number, and any other relevant information on the response form.</a:t>
          </a:r>
        </a:p>
      </dsp:txBody>
      <dsp:txXfrm>
        <a:off x="2190749" y="2680890"/>
        <a:ext cx="6572250" cy="550324"/>
      </dsp:txXfrm>
    </dsp:sp>
    <dsp:sp modelId="{C1A6DC92-4BB3-1846-83EA-2C299676BF80}">
      <dsp:nvSpPr>
        <dsp:cNvPr id="0" name=""/>
        <dsp:cNvSpPr/>
      </dsp:nvSpPr>
      <dsp:spPr>
        <a:xfrm rot="10800000">
          <a:off x="0" y="1693894"/>
          <a:ext cx="2190750" cy="846652"/>
        </a:xfrm>
        <a:prstGeom prst="upArrowCallout">
          <a:avLst>
            <a:gd name="adj1" fmla="val 5000"/>
            <a:gd name="adj2" fmla="val 10000"/>
            <a:gd name="adj3" fmla="val 15000"/>
            <a:gd name="adj4" fmla="val 64977"/>
          </a:avLst>
        </a:prstGeom>
        <a:gradFill rotWithShape="0">
          <a:gsLst>
            <a:gs pos="0">
              <a:schemeClr val="accent4">
                <a:hueOff val="-3189121"/>
                <a:satOff val="19214"/>
                <a:lumOff val="1540"/>
                <a:alphaOff val="0"/>
              </a:schemeClr>
            </a:gs>
            <a:gs pos="90000">
              <a:schemeClr val="accent4">
                <a:hueOff val="-3189121"/>
                <a:satOff val="19214"/>
                <a:lumOff val="1540"/>
                <a:alphaOff val="0"/>
                <a:shade val="100000"/>
              </a:schemeClr>
            </a:gs>
            <a:gs pos="100000">
              <a:schemeClr val="accent4">
                <a:hueOff val="-3189121"/>
                <a:satOff val="19214"/>
                <a:lumOff val="1540"/>
                <a:alphaOff val="0"/>
                <a:shade val="85000"/>
              </a:schemeClr>
            </a:gs>
          </a:gsLst>
          <a:path path="circle">
            <a:fillToRect l="100000" t="100000" r="100000" b="100000"/>
          </a:path>
        </a:gradFill>
        <a:ln w="28575" cap="flat" cmpd="sng" algn="ctr">
          <a:solidFill>
            <a:srgbClr val="FFFF00"/>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3189121"/>
              <a:satOff val="19214"/>
              <a:lumOff val="154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55806" tIns="99568" rIns="15580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3 - Answer</a:t>
          </a:r>
        </a:p>
      </dsp:txBody>
      <dsp:txXfrm rot="-10800000">
        <a:off x="0" y="1693894"/>
        <a:ext cx="2190750" cy="550324"/>
      </dsp:txXfrm>
    </dsp:sp>
    <dsp:sp modelId="{9A11C9AC-E30F-BB48-9558-45B2E5B8E8F6}">
      <dsp:nvSpPr>
        <dsp:cNvPr id="0" name=""/>
        <dsp:cNvSpPr/>
      </dsp:nvSpPr>
      <dsp:spPr>
        <a:xfrm>
          <a:off x="2190749" y="1834650"/>
          <a:ext cx="6572250" cy="550324"/>
        </a:xfrm>
        <a:prstGeom prst="rect">
          <a:avLst/>
        </a:prstGeom>
        <a:solidFill>
          <a:schemeClr val="accent4">
            <a:tint val="40000"/>
            <a:alpha val="90000"/>
            <a:hueOff val="-2818364"/>
            <a:satOff val="15826"/>
            <a:lumOff val="1006"/>
            <a:alphaOff val="0"/>
          </a:schemeClr>
        </a:solidFill>
        <a:ln w="28575" cap="flat" cmpd="sng" algn="ctr">
          <a:solidFill>
            <a:srgbClr val="FFFF00"/>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33316" tIns="177800" rIns="133316"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Pause and make sure caregiver has time to ask questions. Answer all questions.</a:t>
          </a:r>
        </a:p>
      </dsp:txBody>
      <dsp:txXfrm>
        <a:off x="2190749" y="1834650"/>
        <a:ext cx="6572250" cy="550324"/>
      </dsp:txXfrm>
    </dsp:sp>
    <dsp:sp modelId="{87FBCF95-A042-2B42-ACC4-C655026C2224}">
      <dsp:nvSpPr>
        <dsp:cNvPr id="0" name=""/>
        <dsp:cNvSpPr/>
      </dsp:nvSpPr>
      <dsp:spPr>
        <a:xfrm rot="10800000">
          <a:off x="0" y="847654"/>
          <a:ext cx="2190750" cy="846652"/>
        </a:xfrm>
        <a:prstGeom prst="upArrowCallout">
          <a:avLst>
            <a:gd name="adj1" fmla="val 5000"/>
            <a:gd name="adj2" fmla="val 10000"/>
            <a:gd name="adj3" fmla="val 15000"/>
            <a:gd name="adj4" fmla="val 64977"/>
          </a:avLst>
        </a:prstGeom>
        <a:gradFill rotWithShape="0">
          <a:gsLst>
            <a:gs pos="0">
              <a:schemeClr val="accent4">
                <a:hueOff val="-3826945"/>
                <a:satOff val="23056"/>
                <a:lumOff val="1848"/>
                <a:alphaOff val="0"/>
              </a:schemeClr>
            </a:gs>
            <a:gs pos="90000">
              <a:schemeClr val="accent4">
                <a:hueOff val="-3826945"/>
                <a:satOff val="23056"/>
                <a:lumOff val="1848"/>
                <a:alphaOff val="0"/>
                <a:shade val="100000"/>
              </a:schemeClr>
            </a:gs>
            <a:gs pos="100000">
              <a:schemeClr val="accent4">
                <a:hueOff val="-3826945"/>
                <a:satOff val="23056"/>
                <a:lumOff val="1848"/>
                <a:alphaOff val="0"/>
                <a:shade val="85000"/>
              </a:schemeClr>
            </a:gs>
          </a:gsLst>
          <a:path path="circle">
            <a:fillToRect l="100000" t="100000" r="100000" b="100000"/>
          </a:path>
        </a:gradFill>
        <a:ln w="10000" cap="flat" cmpd="sng" algn="ctr">
          <a:solidFill>
            <a:schemeClr val="accent4">
              <a:hueOff val="-3826945"/>
              <a:satOff val="23056"/>
              <a:lumOff val="1848"/>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3826945"/>
              <a:satOff val="23056"/>
              <a:lumOff val="1848"/>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55806" tIns="99568" rIns="15580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2 - Greet</a:t>
          </a:r>
        </a:p>
      </dsp:txBody>
      <dsp:txXfrm rot="-10800000">
        <a:off x="0" y="847654"/>
        <a:ext cx="2190750" cy="550324"/>
      </dsp:txXfrm>
    </dsp:sp>
    <dsp:sp modelId="{9A13BB16-2AB8-6F4B-B6FE-998FEB4FBDA4}">
      <dsp:nvSpPr>
        <dsp:cNvPr id="0" name=""/>
        <dsp:cNvSpPr/>
      </dsp:nvSpPr>
      <dsp:spPr>
        <a:xfrm>
          <a:off x="2190749" y="988410"/>
          <a:ext cx="6572250" cy="550324"/>
        </a:xfrm>
        <a:prstGeom prst="rect">
          <a:avLst/>
        </a:prstGeom>
        <a:solidFill>
          <a:schemeClr val="accent4">
            <a:tint val="40000"/>
            <a:alpha val="90000"/>
            <a:hueOff val="-3382037"/>
            <a:satOff val="18992"/>
            <a:lumOff val="1207"/>
            <a:alphaOff val="0"/>
          </a:schemeClr>
        </a:solidFill>
        <a:ln w="10000" cap="flat" cmpd="sng" algn="ctr">
          <a:solidFill>
            <a:schemeClr val="accent4">
              <a:tint val="40000"/>
              <a:alpha val="90000"/>
              <a:hueOff val="-3382037"/>
              <a:satOff val="18992"/>
              <a:lumOff val="1207"/>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33316" tIns="177800" rIns="133316"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Greet the caregiver, explain procedures, and ensure his/her comfort. If appropriate, complete consent procedures.</a:t>
          </a:r>
        </a:p>
      </dsp:txBody>
      <dsp:txXfrm>
        <a:off x="2190749" y="988410"/>
        <a:ext cx="6572250" cy="550324"/>
      </dsp:txXfrm>
    </dsp:sp>
    <dsp:sp modelId="{3DE94956-8171-544A-9ABC-A3050ACEDBC8}">
      <dsp:nvSpPr>
        <dsp:cNvPr id="0" name=""/>
        <dsp:cNvSpPr/>
      </dsp:nvSpPr>
      <dsp:spPr>
        <a:xfrm rot="10800000">
          <a:off x="0" y="1414"/>
          <a:ext cx="2190750" cy="846652"/>
        </a:xfrm>
        <a:prstGeom prst="upArrowCallout">
          <a:avLst>
            <a:gd name="adj1" fmla="val 5000"/>
            <a:gd name="adj2" fmla="val 10000"/>
            <a:gd name="adj3" fmla="val 15000"/>
            <a:gd name="adj4" fmla="val 64977"/>
          </a:avLst>
        </a:prstGeom>
        <a:gradFill rotWithShape="0">
          <a:gsLst>
            <a:gs pos="0">
              <a:schemeClr val="accent4">
                <a:hueOff val="-4464770"/>
                <a:satOff val="26899"/>
                <a:lumOff val="2156"/>
                <a:alphaOff val="0"/>
              </a:schemeClr>
            </a:gs>
            <a:gs pos="90000">
              <a:schemeClr val="accent4">
                <a:hueOff val="-4464770"/>
                <a:satOff val="26899"/>
                <a:lumOff val="2156"/>
                <a:alphaOff val="0"/>
                <a:shade val="100000"/>
              </a:schemeClr>
            </a:gs>
            <a:gs pos="100000">
              <a:schemeClr val="accent4">
                <a:hueOff val="-4464770"/>
                <a:satOff val="26899"/>
                <a:lumOff val="2156"/>
                <a:alphaOff val="0"/>
                <a:shade val="85000"/>
              </a:schemeClr>
            </a:gs>
          </a:gsLst>
          <a:path path="circle">
            <a:fillToRect l="100000" t="100000" r="100000" b="100000"/>
          </a:path>
        </a:gradFill>
        <a:ln w="10000" cap="flat" cmpd="sng" algn="ctr">
          <a:solidFill>
            <a:schemeClr val="accent4">
              <a:hueOff val="-4464770"/>
              <a:satOff val="26899"/>
              <a:lumOff val="2156"/>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4464770"/>
              <a:satOff val="26899"/>
              <a:lumOff val="2156"/>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55806" tIns="99568" rIns="15580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1 - Gather</a:t>
          </a:r>
        </a:p>
      </dsp:txBody>
      <dsp:txXfrm rot="-10800000">
        <a:off x="0" y="1414"/>
        <a:ext cx="2190750" cy="550324"/>
      </dsp:txXfrm>
    </dsp:sp>
    <dsp:sp modelId="{DE7AD872-9076-894E-930B-7DF4742FF677}">
      <dsp:nvSpPr>
        <dsp:cNvPr id="0" name=""/>
        <dsp:cNvSpPr/>
      </dsp:nvSpPr>
      <dsp:spPr>
        <a:xfrm>
          <a:off x="2190749" y="142170"/>
          <a:ext cx="6572250" cy="550324"/>
        </a:xfrm>
        <a:prstGeom prst="rect">
          <a:avLst/>
        </a:prstGeom>
        <a:solidFill>
          <a:schemeClr val="accent4">
            <a:tint val="40000"/>
            <a:alpha val="90000"/>
            <a:hueOff val="-3945710"/>
            <a:satOff val="22157"/>
            <a:lumOff val="1408"/>
            <a:alphaOff val="0"/>
          </a:schemeClr>
        </a:solidFill>
        <a:ln w="10000" cap="flat" cmpd="sng" algn="ctr">
          <a:solidFill>
            <a:schemeClr val="accent4">
              <a:tint val="40000"/>
              <a:alpha val="90000"/>
              <a:hueOff val="-3945710"/>
              <a:satOff val="22157"/>
              <a:lumOff val="1408"/>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33316" tIns="177800" rIns="133316"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Gather appropriate materials.</a:t>
          </a:r>
        </a:p>
      </dsp:txBody>
      <dsp:txXfrm>
        <a:off x="2190749" y="142170"/>
        <a:ext cx="6572250" cy="5503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844ED-E216-424C-BA2D-9F996DCB528F}">
      <dsp:nvSpPr>
        <dsp:cNvPr id="0" name=""/>
        <dsp:cNvSpPr/>
      </dsp:nvSpPr>
      <dsp:spPr>
        <a:xfrm>
          <a:off x="1326" y="0"/>
          <a:ext cx="3313538" cy="3352799"/>
        </a:xfrm>
        <a:prstGeom prst="rect">
          <a:avLst/>
        </a:prstGeom>
        <a:gradFill rotWithShape="0">
          <a:gsLst>
            <a:gs pos="0">
              <a:schemeClr val="accent1">
                <a:shade val="50000"/>
                <a:hueOff val="0"/>
                <a:satOff val="0"/>
                <a:lumOff val="0"/>
                <a:alphaOff val="0"/>
              </a:schemeClr>
            </a:gs>
            <a:gs pos="90000">
              <a:schemeClr val="accent1">
                <a:shade val="50000"/>
                <a:hueOff val="0"/>
                <a:satOff val="0"/>
                <a:lumOff val="0"/>
                <a:alphaOff val="0"/>
                <a:shade val="100000"/>
              </a:schemeClr>
            </a:gs>
            <a:gs pos="100000">
              <a:schemeClr val="accent1">
                <a:shade val="50000"/>
                <a:hueOff val="0"/>
                <a:satOff val="0"/>
                <a:lumOff val="0"/>
                <a:alphaOff val="0"/>
                <a:shade val="85000"/>
              </a:schemeClr>
            </a:gs>
          </a:gsLst>
          <a:path path="circle">
            <a:fillToRect l="100000" t="100000" r="100000" b="100000"/>
          </a:path>
        </a:gradFill>
        <a:ln w="10000" cap="flat" cmpd="sng" algn="ctr">
          <a:solidFill>
            <a:schemeClr val="accent1">
              <a:shade val="50000"/>
              <a:hueOff val="0"/>
              <a:satOff val="0"/>
              <a:lumOff val="0"/>
              <a:alphaOff val="0"/>
            </a:schemeClr>
          </a:solidFill>
          <a:prstDash val="solid"/>
        </a:ln>
        <a:effectLst>
          <a:outerShdw blurRad="31750" dist="25400" dir="5400000" rotWithShape="0">
            <a:srgbClr val="000000">
              <a:alpha val="5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27304" tIns="0" rIns="327304" bIns="330200" numCol="1" spcCol="1270" anchor="t" anchorCtr="0">
          <a:noAutofit/>
        </a:bodyPr>
        <a:lstStyle/>
        <a:p>
          <a:pPr marL="0" lvl="0" indent="0" algn="l" defTabSz="1155700">
            <a:lnSpc>
              <a:spcPct val="90000"/>
            </a:lnSpc>
            <a:spcBef>
              <a:spcPct val="0"/>
            </a:spcBef>
            <a:spcAft>
              <a:spcPct val="35000"/>
            </a:spcAft>
            <a:buNone/>
          </a:pPr>
          <a:r>
            <a:rPr lang="en-US" sz="2600" kern="1200" dirty="0">
              <a:latin typeface="+mn-lt"/>
              <a:ea typeface="Avenir Next Condensed" charset="0"/>
              <a:cs typeface="Avenir Next Condensed" charset="0"/>
            </a:rPr>
            <a:t>What are some materials you need to use the CREDI?</a:t>
          </a:r>
        </a:p>
      </dsp:txBody>
      <dsp:txXfrm>
        <a:off x="1326" y="1341119"/>
        <a:ext cx="3313538" cy="2011679"/>
      </dsp:txXfrm>
    </dsp:sp>
    <dsp:sp modelId="{95571D48-32A9-F54E-B003-64F7C3EFFF91}">
      <dsp:nvSpPr>
        <dsp:cNvPr id="0" name=""/>
        <dsp:cNvSpPr/>
      </dsp:nvSpPr>
      <dsp:spPr>
        <a:xfrm>
          <a:off x="2155" y="0"/>
          <a:ext cx="3313538" cy="1341119"/>
        </a:xfrm>
        <a:prstGeom prst="rect">
          <a:avLst/>
        </a:prstGeom>
        <a:noFill/>
        <a:ln w="10000" cap="flat" cmpd="sng" algn="ctr">
          <a:noFill/>
          <a:prstDash val="solid"/>
        </a:ln>
        <a:effectLst>
          <a:outerShdw blurRad="31750" dist="25400" dir="5400000" rotWithShape="0">
            <a:srgbClr val="000000">
              <a:alpha val="50000"/>
            </a:srgbClr>
          </a:outerShdw>
        </a:effectLst>
        <a:scene3d>
          <a:camera prst="orthographicFront"/>
          <a:lightRig rig="flat" dir="t"/>
        </a:scene3d>
        <a:sp3d/>
      </dsp:spPr>
      <dsp:style>
        <a:lnRef idx="1">
          <a:scrgbClr r="0" g="0" b="0"/>
        </a:lnRef>
        <a:fillRef idx="3">
          <a:scrgbClr r="0" g="0" b="0"/>
        </a:fillRef>
        <a:effectRef idx="2">
          <a:scrgbClr r="0" g="0" b="0"/>
        </a:effectRef>
        <a:fontRef idx="minor">
          <a:schemeClr val="lt1"/>
        </a:fontRef>
      </dsp:style>
      <dsp:txBody>
        <a:bodyPr spcFirstLastPara="0" vert="horz" wrap="square" lIns="327304" tIns="165100" rIns="327304"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2155" y="0"/>
        <a:ext cx="3313538" cy="1341119"/>
      </dsp:txXfrm>
    </dsp:sp>
    <dsp:sp modelId="{10E15D0C-ED70-2E4A-B9CE-1993CD2A9B86}">
      <dsp:nvSpPr>
        <dsp:cNvPr id="0" name=""/>
        <dsp:cNvSpPr/>
      </dsp:nvSpPr>
      <dsp:spPr>
        <a:xfrm>
          <a:off x="3580776" y="0"/>
          <a:ext cx="3313538" cy="3352799"/>
        </a:xfrm>
        <a:prstGeom prst="rect">
          <a:avLst/>
        </a:prstGeom>
        <a:gradFill rotWithShape="0">
          <a:gsLst>
            <a:gs pos="0">
              <a:schemeClr val="accent1">
                <a:shade val="50000"/>
                <a:hueOff val="361436"/>
                <a:satOff val="-7560"/>
                <a:lumOff val="42063"/>
                <a:alphaOff val="0"/>
              </a:schemeClr>
            </a:gs>
            <a:gs pos="90000">
              <a:schemeClr val="accent1">
                <a:shade val="50000"/>
                <a:hueOff val="361436"/>
                <a:satOff val="-7560"/>
                <a:lumOff val="42063"/>
                <a:alphaOff val="0"/>
                <a:shade val="100000"/>
              </a:schemeClr>
            </a:gs>
            <a:gs pos="100000">
              <a:schemeClr val="accent1">
                <a:shade val="50000"/>
                <a:hueOff val="361436"/>
                <a:satOff val="-7560"/>
                <a:lumOff val="42063"/>
                <a:alphaOff val="0"/>
                <a:shade val="85000"/>
              </a:schemeClr>
            </a:gs>
          </a:gsLst>
          <a:path path="circle">
            <a:fillToRect l="100000" t="100000" r="100000" b="100000"/>
          </a:path>
        </a:gradFill>
        <a:ln w="10000" cap="flat" cmpd="sng" algn="ctr">
          <a:solidFill>
            <a:schemeClr val="accent1">
              <a:shade val="50000"/>
              <a:hueOff val="361436"/>
              <a:satOff val="-7560"/>
              <a:lumOff val="42063"/>
              <a:alphaOff val="0"/>
            </a:schemeClr>
          </a:solidFill>
          <a:prstDash val="solid"/>
        </a:ln>
        <a:effectLst>
          <a:outerShdw blurRad="31750" dist="25400" dir="5400000" rotWithShape="0">
            <a:srgbClr val="000000">
              <a:alpha val="5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27304" tIns="0" rIns="327304" bIns="330200" numCol="1" spcCol="1270" anchor="t" anchorCtr="0">
          <a:noAutofit/>
        </a:bodyPr>
        <a:lstStyle/>
        <a:p>
          <a:pPr marL="0" lvl="0" indent="0" algn="l" defTabSz="1155700">
            <a:lnSpc>
              <a:spcPct val="90000"/>
            </a:lnSpc>
            <a:spcBef>
              <a:spcPct val="0"/>
            </a:spcBef>
            <a:spcAft>
              <a:spcPct val="35000"/>
            </a:spcAft>
            <a:buNone/>
          </a:pPr>
          <a:r>
            <a:rPr lang="en-US" sz="2600" kern="1200" dirty="0">
              <a:latin typeface="+mn-lt"/>
              <a:ea typeface="Avenir Next Condensed" charset="0"/>
              <a:cs typeface="Avenir Next Condensed" charset="0"/>
            </a:rPr>
            <a:t>What is something you should do while greeting your participant?</a:t>
          </a:r>
        </a:p>
      </dsp:txBody>
      <dsp:txXfrm>
        <a:off x="3580776" y="1341119"/>
        <a:ext cx="3313538" cy="2011679"/>
      </dsp:txXfrm>
    </dsp:sp>
    <dsp:sp modelId="{582971F3-44A5-B54D-8621-0EDDD3FBB843}">
      <dsp:nvSpPr>
        <dsp:cNvPr id="0" name=""/>
        <dsp:cNvSpPr/>
      </dsp:nvSpPr>
      <dsp:spPr>
        <a:xfrm>
          <a:off x="3580776" y="0"/>
          <a:ext cx="3313538" cy="1341119"/>
        </a:xfrm>
        <a:prstGeom prst="rect">
          <a:avLst/>
        </a:prstGeom>
        <a:noFill/>
        <a:ln w="10000" cap="flat" cmpd="sng" algn="ctr">
          <a:noFill/>
          <a:prstDash val="solid"/>
        </a:ln>
        <a:effectLst>
          <a:outerShdw blurRad="31750" dist="25400" dir="5400000" rotWithShape="0">
            <a:srgbClr val="000000">
              <a:alpha val="50000"/>
            </a:srgbClr>
          </a:outerShdw>
        </a:effectLst>
        <a:scene3d>
          <a:camera prst="orthographicFront"/>
          <a:lightRig rig="flat" dir="t"/>
        </a:scene3d>
        <a:sp3d/>
      </dsp:spPr>
      <dsp:style>
        <a:lnRef idx="1">
          <a:scrgbClr r="0" g="0" b="0"/>
        </a:lnRef>
        <a:fillRef idx="3">
          <a:scrgbClr r="0" g="0" b="0"/>
        </a:fillRef>
        <a:effectRef idx="2">
          <a:scrgbClr r="0" g="0" b="0"/>
        </a:effectRef>
        <a:fontRef idx="minor">
          <a:schemeClr val="lt1"/>
        </a:fontRef>
      </dsp:style>
      <dsp:txBody>
        <a:bodyPr spcFirstLastPara="0" vert="horz" wrap="square" lIns="327304" tIns="165100" rIns="327304" bIns="165100" numCol="1" spcCol="1270" anchor="ctr" anchorCtr="0">
          <a:noAutofit/>
        </a:bodyPr>
        <a:lstStyle/>
        <a:p>
          <a:pPr marL="0" lvl="0" indent="0" algn="l" defTabSz="2933700">
            <a:lnSpc>
              <a:spcPct val="90000"/>
            </a:lnSpc>
            <a:spcBef>
              <a:spcPct val="0"/>
            </a:spcBef>
            <a:spcAft>
              <a:spcPct val="35000"/>
            </a:spcAft>
            <a:buNone/>
          </a:pPr>
          <a:r>
            <a:rPr lang="en-US" sz="6600" kern="1200" dirty="0"/>
            <a:t>02</a:t>
          </a:r>
        </a:p>
      </dsp:txBody>
      <dsp:txXfrm>
        <a:off x="3580776" y="0"/>
        <a:ext cx="3313538" cy="13411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D6D6D-D29F-8640-96FA-275FCF501E01}">
      <dsp:nvSpPr>
        <dsp:cNvPr id="0" name=""/>
        <dsp:cNvSpPr/>
      </dsp:nvSpPr>
      <dsp:spPr>
        <a:xfrm>
          <a:off x="0" y="5925095"/>
          <a:ext cx="2190750" cy="550489"/>
        </a:xfrm>
        <a:prstGeom prst="rect">
          <a:avLst/>
        </a:prstGeom>
        <a:gradFill rotWithShape="0">
          <a:gsLst>
            <a:gs pos="0">
              <a:schemeClr val="accent4">
                <a:hueOff val="0"/>
                <a:satOff val="0"/>
                <a:lumOff val="0"/>
                <a:alphaOff val="0"/>
              </a:schemeClr>
            </a:gs>
            <a:gs pos="90000">
              <a:schemeClr val="accent4">
                <a:hueOff val="0"/>
                <a:satOff val="0"/>
                <a:lumOff val="0"/>
                <a:alphaOff val="0"/>
                <a:shade val="100000"/>
              </a:schemeClr>
            </a:gs>
            <a:gs pos="100000">
              <a:schemeClr val="accent4">
                <a:hueOff val="0"/>
                <a:satOff val="0"/>
                <a:lumOff val="0"/>
                <a:alphaOff val="0"/>
                <a:shade val="85000"/>
              </a:schemeClr>
            </a:gs>
          </a:gsLst>
          <a:path path="circle">
            <a:fillToRect l="100000" t="100000" r="100000" b="100000"/>
          </a:path>
        </a:gradFill>
        <a:ln w="10000" cap="flat"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0"/>
              <a:satOff val="0"/>
              <a:lumOff val="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55806" tIns="99568" rIns="15580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8 - Review</a:t>
          </a:r>
        </a:p>
      </dsp:txBody>
      <dsp:txXfrm>
        <a:off x="0" y="5925095"/>
        <a:ext cx="2190750" cy="550489"/>
      </dsp:txXfrm>
    </dsp:sp>
    <dsp:sp modelId="{4346F2EB-F698-3C4F-BC1E-942EC7D4501A}">
      <dsp:nvSpPr>
        <dsp:cNvPr id="0" name=""/>
        <dsp:cNvSpPr/>
      </dsp:nvSpPr>
      <dsp:spPr>
        <a:xfrm>
          <a:off x="2190749" y="5925095"/>
          <a:ext cx="6572250" cy="550489"/>
        </a:xfrm>
        <a:prstGeom prst="rect">
          <a:avLst/>
        </a:prstGeom>
        <a:solidFill>
          <a:schemeClr val="accent4">
            <a:tint val="40000"/>
            <a:alpha val="90000"/>
            <a:hueOff val="0"/>
            <a:satOff val="0"/>
            <a:lumOff val="0"/>
            <a:alphaOff val="0"/>
          </a:schemeClr>
        </a:solidFill>
        <a:ln w="10000" cap="flat" cmpd="sng" algn="ctr">
          <a:solidFill>
            <a:schemeClr val="accent4">
              <a:tint val="40000"/>
              <a:alpha val="90000"/>
              <a:hueOff val="0"/>
              <a:satOff val="0"/>
              <a:lumOff val="0"/>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33316" tIns="177800" rIns="133316"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Check all items have been completed and thank the caregiver for his/her participation.</a:t>
          </a:r>
        </a:p>
      </dsp:txBody>
      <dsp:txXfrm>
        <a:off x="2190749" y="5925095"/>
        <a:ext cx="6572250" cy="550489"/>
      </dsp:txXfrm>
    </dsp:sp>
    <dsp:sp modelId="{BFA2F609-4AEE-E44E-958F-60E2C65268CA}">
      <dsp:nvSpPr>
        <dsp:cNvPr id="0" name=""/>
        <dsp:cNvSpPr/>
      </dsp:nvSpPr>
      <dsp:spPr>
        <a:xfrm rot="10800000">
          <a:off x="0" y="5078854"/>
          <a:ext cx="2190750" cy="846652"/>
        </a:xfrm>
        <a:prstGeom prst="upArrowCallout">
          <a:avLst>
            <a:gd name="adj1" fmla="val 5000"/>
            <a:gd name="adj2" fmla="val 10000"/>
            <a:gd name="adj3" fmla="val 15000"/>
            <a:gd name="adj4" fmla="val 64977"/>
          </a:avLst>
        </a:prstGeom>
        <a:gradFill rotWithShape="0">
          <a:gsLst>
            <a:gs pos="0">
              <a:schemeClr val="accent4">
                <a:hueOff val="-637824"/>
                <a:satOff val="3843"/>
                <a:lumOff val="308"/>
                <a:alphaOff val="0"/>
              </a:schemeClr>
            </a:gs>
            <a:gs pos="90000">
              <a:schemeClr val="accent4">
                <a:hueOff val="-637824"/>
                <a:satOff val="3843"/>
                <a:lumOff val="308"/>
                <a:alphaOff val="0"/>
                <a:shade val="100000"/>
              </a:schemeClr>
            </a:gs>
            <a:gs pos="100000">
              <a:schemeClr val="accent4">
                <a:hueOff val="-637824"/>
                <a:satOff val="3843"/>
                <a:lumOff val="308"/>
                <a:alphaOff val="0"/>
                <a:shade val="85000"/>
              </a:schemeClr>
            </a:gs>
          </a:gsLst>
          <a:path path="circle">
            <a:fillToRect l="100000" t="100000" r="100000" b="100000"/>
          </a:path>
        </a:gradFill>
        <a:ln w="10000" cap="flat" cmpd="sng" algn="ctr">
          <a:solidFill>
            <a:schemeClr val="accent4">
              <a:hueOff val="-637824"/>
              <a:satOff val="3843"/>
              <a:lumOff val="308"/>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637824"/>
              <a:satOff val="3843"/>
              <a:lumOff val="308"/>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55806" tIns="99568" rIns="15580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7 - Record</a:t>
          </a:r>
        </a:p>
      </dsp:txBody>
      <dsp:txXfrm rot="-10800000">
        <a:off x="0" y="5078854"/>
        <a:ext cx="2190750" cy="550324"/>
      </dsp:txXfrm>
    </dsp:sp>
    <dsp:sp modelId="{F8FCCDAD-F141-9748-9A50-75BDE7C94D18}">
      <dsp:nvSpPr>
        <dsp:cNvPr id="0" name=""/>
        <dsp:cNvSpPr/>
      </dsp:nvSpPr>
      <dsp:spPr>
        <a:xfrm>
          <a:off x="2190749" y="5219610"/>
          <a:ext cx="6572250" cy="550324"/>
        </a:xfrm>
        <a:prstGeom prst="rect">
          <a:avLst/>
        </a:prstGeom>
        <a:solidFill>
          <a:schemeClr val="accent4">
            <a:tint val="40000"/>
            <a:alpha val="90000"/>
            <a:hueOff val="-563673"/>
            <a:satOff val="3165"/>
            <a:lumOff val="201"/>
            <a:alphaOff val="0"/>
          </a:schemeClr>
        </a:solidFill>
        <a:ln w="10000" cap="flat" cmpd="sng" algn="ctr">
          <a:solidFill>
            <a:schemeClr val="accent4">
              <a:tint val="40000"/>
              <a:alpha val="90000"/>
              <a:hueOff val="-563673"/>
              <a:satOff val="3165"/>
              <a:lumOff val="201"/>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33316" tIns="177800" rIns="133316"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Beginning at the appropriate item for the child’s age, administer each item in order, exactly as written, and record caregiver responses.  </a:t>
          </a:r>
        </a:p>
      </dsp:txBody>
      <dsp:txXfrm>
        <a:off x="2190749" y="5219610"/>
        <a:ext cx="6572250" cy="550324"/>
      </dsp:txXfrm>
    </dsp:sp>
    <dsp:sp modelId="{6D05FA40-4733-8348-8FC5-2A78D3046C68}">
      <dsp:nvSpPr>
        <dsp:cNvPr id="0" name=""/>
        <dsp:cNvSpPr/>
      </dsp:nvSpPr>
      <dsp:spPr>
        <a:xfrm rot="10800000">
          <a:off x="0" y="4232614"/>
          <a:ext cx="2190750" cy="846652"/>
        </a:xfrm>
        <a:prstGeom prst="upArrowCallout">
          <a:avLst>
            <a:gd name="adj1" fmla="val 5000"/>
            <a:gd name="adj2" fmla="val 10000"/>
            <a:gd name="adj3" fmla="val 15000"/>
            <a:gd name="adj4" fmla="val 64977"/>
          </a:avLst>
        </a:prstGeom>
        <a:gradFill rotWithShape="0">
          <a:gsLst>
            <a:gs pos="0">
              <a:schemeClr val="accent4">
                <a:hueOff val="-1275649"/>
                <a:satOff val="7685"/>
                <a:lumOff val="616"/>
                <a:alphaOff val="0"/>
              </a:schemeClr>
            </a:gs>
            <a:gs pos="90000">
              <a:schemeClr val="accent4">
                <a:hueOff val="-1275649"/>
                <a:satOff val="7685"/>
                <a:lumOff val="616"/>
                <a:alphaOff val="0"/>
                <a:shade val="100000"/>
              </a:schemeClr>
            </a:gs>
            <a:gs pos="100000">
              <a:schemeClr val="accent4">
                <a:hueOff val="-1275649"/>
                <a:satOff val="7685"/>
                <a:lumOff val="616"/>
                <a:alphaOff val="0"/>
                <a:shade val="85000"/>
              </a:schemeClr>
            </a:gs>
          </a:gsLst>
          <a:path path="circle">
            <a:fillToRect l="100000" t="100000" r="100000" b="100000"/>
          </a:path>
        </a:gradFill>
        <a:ln w="10000" cap="flat" cmpd="sng" algn="ctr">
          <a:solidFill>
            <a:schemeClr val="accent4">
              <a:hueOff val="-1275649"/>
              <a:satOff val="7685"/>
              <a:lumOff val="616"/>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1275649"/>
              <a:satOff val="7685"/>
              <a:lumOff val="616"/>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55806" tIns="99568" rIns="15580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6 - Read Instructions</a:t>
          </a:r>
        </a:p>
      </dsp:txBody>
      <dsp:txXfrm rot="-10800000">
        <a:off x="0" y="4232614"/>
        <a:ext cx="2190750" cy="550324"/>
      </dsp:txXfrm>
    </dsp:sp>
    <dsp:sp modelId="{F53E9DC0-F61A-7548-BF2A-384926AA5331}">
      <dsp:nvSpPr>
        <dsp:cNvPr id="0" name=""/>
        <dsp:cNvSpPr/>
      </dsp:nvSpPr>
      <dsp:spPr>
        <a:xfrm>
          <a:off x="2190749" y="4373370"/>
          <a:ext cx="6572250" cy="550324"/>
        </a:xfrm>
        <a:prstGeom prst="rect">
          <a:avLst/>
        </a:prstGeom>
        <a:solidFill>
          <a:schemeClr val="accent4">
            <a:tint val="40000"/>
            <a:alpha val="90000"/>
            <a:hueOff val="-1127346"/>
            <a:satOff val="6331"/>
            <a:lumOff val="402"/>
            <a:alphaOff val="0"/>
          </a:schemeClr>
        </a:solidFill>
        <a:ln w="10000" cap="flat" cmpd="sng" algn="ctr">
          <a:solidFill>
            <a:schemeClr val="accent4">
              <a:tint val="40000"/>
              <a:alpha val="90000"/>
              <a:hueOff val="-1127346"/>
              <a:satOff val="6331"/>
              <a:lumOff val="402"/>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33316" tIns="177800" rIns="133316"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Read the instruction prompt exactly as written.</a:t>
          </a:r>
        </a:p>
      </dsp:txBody>
      <dsp:txXfrm>
        <a:off x="2190749" y="4373370"/>
        <a:ext cx="6572250" cy="550324"/>
      </dsp:txXfrm>
    </dsp:sp>
    <dsp:sp modelId="{F1721C39-2D72-614E-8110-1E98C7133945}">
      <dsp:nvSpPr>
        <dsp:cNvPr id="0" name=""/>
        <dsp:cNvSpPr/>
      </dsp:nvSpPr>
      <dsp:spPr>
        <a:xfrm rot="10800000">
          <a:off x="0" y="3386374"/>
          <a:ext cx="2190750" cy="846652"/>
        </a:xfrm>
        <a:prstGeom prst="upArrowCallout">
          <a:avLst>
            <a:gd name="adj1" fmla="val 5000"/>
            <a:gd name="adj2" fmla="val 10000"/>
            <a:gd name="adj3" fmla="val 15000"/>
            <a:gd name="adj4" fmla="val 64977"/>
          </a:avLst>
        </a:prstGeom>
        <a:gradFill rotWithShape="0">
          <a:gsLst>
            <a:gs pos="0">
              <a:schemeClr val="accent4">
                <a:hueOff val="-1913473"/>
                <a:satOff val="11528"/>
                <a:lumOff val="924"/>
                <a:alphaOff val="0"/>
              </a:schemeClr>
            </a:gs>
            <a:gs pos="90000">
              <a:schemeClr val="accent4">
                <a:hueOff val="-1913473"/>
                <a:satOff val="11528"/>
                <a:lumOff val="924"/>
                <a:alphaOff val="0"/>
                <a:shade val="100000"/>
              </a:schemeClr>
            </a:gs>
            <a:gs pos="100000">
              <a:schemeClr val="accent4">
                <a:hueOff val="-1913473"/>
                <a:satOff val="11528"/>
                <a:lumOff val="924"/>
                <a:alphaOff val="0"/>
                <a:shade val="85000"/>
              </a:schemeClr>
            </a:gs>
          </a:gsLst>
          <a:path path="circle">
            <a:fillToRect l="100000" t="100000" r="100000" b="100000"/>
          </a:path>
        </a:gradFill>
        <a:ln w="10000" cap="flat" cmpd="sng" algn="ctr">
          <a:solidFill>
            <a:schemeClr val="accent4">
              <a:hueOff val="-1913473"/>
              <a:satOff val="11528"/>
              <a:lumOff val="924"/>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1913473"/>
              <a:satOff val="11528"/>
              <a:lumOff val="924"/>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55806" tIns="99568" rIns="15580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5 - Confirm Age</a:t>
          </a:r>
        </a:p>
      </dsp:txBody>
      <dsp:txXfrm rot="-10800000">
        <a:off x="0" y="3386374"/>
        <a:ext cx="2190750" cy="550324"/>
      </dsp:txXfrm>
    </dsp:sp>
    <dsp:sp modelId="{ECC8192D-B998-7640-9F84-CEA0EBE5B313}">
      <dsp:nvSpPr>
        <dsp:cNvPr id="0" name=""/>
        <dsp:cNvSpPr/>
      </dsp:nvSpPr>
      <dsp:spPr>
        <a:xfrm>
          <a:off x="2190749" y="3527130"/>
          <a:ext cx="6572250" cy="550324"/>
        </a:xfrm>
        <a:prstGeom prst="rect">
          <a:avLst/>
        </a:prstGeom>
        <a:solidFill>
          <a:schemeClr val="accent4">
            <a:tint val="40000"/>
            <a:alpha val="90000"/>
            <a:hueOff val="-1691018"/>
            <a:satOff val="9496"/>
            <a:lumOff val="603"/>
            <a:alphaOff val="0"/>
          </a:schemeClr>
        </a:solidFill>
        <a:ln w="10000" cap="flat" cmpd="sng" algn="ctr">
          <a:solidFill>
            <a:schemeClr val="accent4">
              <a:tint val="40000"/>
              <a:alpha val="90000"/>
              <a:hueOff val="-1691018"/>
              <a:satOff val="9496"/>
              <a:lumOff val="603"/>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33316" tIns="177800" rIns="133316"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Confirm the child’s age and date of birth.  Select appropriate set of items for administration based on age rules.</a:t>
          </a:r>
        </a:p>
      </dsp:txBody>
      <dsp:txXfrm>
        <a:off x="2190749" y="3527130"/>
        <a:ext cx="6572250" cy="550324"/>
      </dsp:txXfrm>
    </dsp:sp>
    <dsp:sp modelId="{537ECADD-12C4-2940-98AD-E9C5A69D8177}">
      <dsp:nvSpPr>
        <dsp:cNvPr id="0" name=""/>
        <dsp:cNvSpPr/>
      </dsp:nvSpPr>
      <dsp:spPr>
        <a:xfrm rot="10800000">
          <a:off x="0" y="2540134"/>
          <a:ext cx="2190750" cy="846652"/>
        </a:xfrm>
        <a:prstGeom prst="upArrowCallout">
          <a:avLst>
            <a:gd name="adj1" fmla="val 5000"/>
            <a:gd name="adj2" fmla="val 10000"/>
            <a:gd name="adj3" fmla="val 15000"/>
            <a:gd name="adj4" fmla="val 64977"/>
          </a:avLst>
        </a:prstGeom>
        <a:gradFill rotWithShape="0">
          <a:gsLst>
            <a:gs pos="0">
              <a:schemeClr val="accent4">
                <a:hueOff val="-2551297"/>
                <a:satOff val="15371"/>
                <a:lumOff val="1232"/>
                <a:alphaOff val="0"/>
              </a:schemeClr>
            </a:gs>
            <a:gs pos="90000">
              <a:schemeClr val="accent4">
                <a:hueOff val="-2551297"/>
                <a:satOff val="15371"/>
                <a:lumOff val="1232"/>
                <a:alphaOff val="0"/>
                <a:shade val="100000"/>
              </a:schemeClr>
            </a:gs>
            <a:gs pos="100000">
              <a:schemeClr val="accent4">
                <a:hueOff val="-2551297"/>
                <a:satOff val="15371"/>
                <a:lumOff val="1232"/>
                <a:alphaOff val="0"/>
                <a:shade val="85000"/>
              </a:schemeClr>
            </a:gs>
          </a:gsLst>
          <a:path path="circle">
            <a:fillToRect l="100000" t="100000" r="100000" b="100000"/>
          </a:path>
        </a:gradFill>
        <a:ln w="28575" cap="flat" cmpd="sng" algn="ctr">
          <a:solidFill>
            <a:srgbClr val="FFFF00"/>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2551297"/>
              <a:satOff val="15371"/>
              <a:lumOff val="1232"/>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55806" tIns="99568" rIns="15580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4 - Fill Information</a:t>
          </a:r>
        </a:p>
      </dsp:txBody>
      <dsp:txXfrm rot="-10800000">
        <a:off x="0" y="2540134"/>
        <a:ext cx="2190750" cy="550324"/>
      </dsp:txXfrm>
    </dsp:sp>
    <dsp:sp modelId="{2181C7C0-6DC9-6F4F-8231-F2369E8CF90D}">
      <dsp:nvSpPr>
        <dsp:cNvPr id="0" name=""/>
        <dsp:cNvSpPr/>
      </dsp:nvSpPr>
      <dsp:spPr>
        <a:xfrm>
          <a:off x="2190749" y="2680890"/>
          <a:ext cx="6572250" cy="550324"/>
        </a:xfrm>
        <a:prstGeom prst="rect">
          <a:avLst/>
        </a:prstGeom>
        <a:solidFill>
          <a:schemeClr val="accent4">
            <a:tint val="40000"/>
            <a:alpha val="90000"/>
            <a:hueOff val="-2254691"/>
            <a:satOff val="12661"/>
            <a:lumOff val="805"/>
            <a:alphaOff val="0"/>
          </a:schemeClr>
        </a:solidFill>
        <a:ln w="28575" cap="flat" cmpd="sng" algn="ctr">
          <a:solidFill>
            <a:srgbClr val="FFFF00"/>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33316" tIns="177800" rIns="133316"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Record the date, participant ID number, and any other relevant information on the response form.</a:t>
          </a:r>
        </a:p>
      </dsp:txBody>
      <dsp:txXfrm>
        <a:off x="2190749" y="2680890"/>
        <a:ext cx="6572250" cy="550324"/>
      </dsp:txXfrm>
    </dsp:sp>
    <dsp:sp modelId="{C1A6DC92-4BB3-1846-83EA-2C299676BF80}">
      <dsp:nvSpPr>
        <dsp:cNvPr id="0" name=""/>
        <dsp:cNvSpPr/>
      </dsp:nvSpPr>
      <dsp:spPr>
        <a:xfrm rot="10800000">
          <a:off x="0" y="1693894"/>
          <a:ext cx="2190750" cy="846652"/>
        </a:xfrm>
        <a:prstGeom prst="upArrowCallout">
          <a:avLst>
            <a:gd name="adj1" fmla="val 5000"/>
            <a:gd name="adj2" fmla="val 10000"/>
            <a:gd name="adj3" fmla="val 15000"/>
            <a:gd name="adj4" fmla="val 64977"/>
          </a:avLst>
        </a:prstGeom>
        <a:gradFill rotWithShape="0">
          <a:gsLst>
            <a:gs pos="0">
              <a:schemeClr val="accent4">
                <a:hueOff val="-3189121"/>
                <a:satOff val="19214"/>
                <a:lumOff val="1540"/>
                <a:alphaOff val="0"/>
              </a:schemeClr>
            </a:gs>
            <a:gs pos="90000">
              <a:schemeClr val="accent4">
                <a:hueOff val="-3189121"/>
                <a:satOff val="19214"/>
                <a:lumOff val="1540"/>
                <a:alphaOff val="0"/>
                <a:shade val="100000"/>
              </a:schemeClr>
            </a:gs>
            <a:gs pos="100000">
              <a:schemeClr val="accent4">
                <a:hueOff val="-3189121"/>
                <a:satOff val="19214"/>
                <a:lumOff val="1540"/>
                <a:alphaOff val="0"/>
                <a:shade val="85000"/>
              </a:schemeClr>
            </a:gs>
          </a:gsLst>
          <a:path path="circle">
            <a:fillToRect l="100000" t="100000" r="100000" b="100000"/>
          </a:path>
        </a:gradFill>
        <a:ln w="10000" cap="flat" cmpd="sng" algn="ctr">
          <a:solidFill>
            <a:schemeClr val="accent4">
              <a:hueOff val="-3189121"/>
              <a:satOff val="19214"/>
              <a:lumOff val="1540"/>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3189121"/>
              <a:satOff val="19214"/>
              <a:lumOff val="154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55806" tIns="99568" rIns="15580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3 - Answer</a:t>
          </a:r>
        </a:p>
      </dsp:txBody>
      <dsp:txXfrm rot="-10800000">
        <a:off x="0" y="1693894"/>
        <a:ext cx="2190750" cy="550324"/>
      </dsp:txXfrm>
    </dsp:sp>
    <dsp:sp modelId="{9A11C9AC-E30F-BB48-9558-45B2E5B8E8F6}">
      <dsp:nvSpPr>
        <dsp:cNvPr id="0" name=""/>
        <dsp:cNvSpPr/>
      </dsp:nvSpPr>
      <dsp:spPr>
        <a:xfrm>
          <a:off x="2190749" y="1834650"/>
          <a:ext cx="6572250" cy="550324"/>
        </a:xfrm>
        <a:prstGeom prst="rect">
          <a:avLst/>
        </a:prstGeom>
        <a:solidFill>
          <a:schemeClr val="accent4">
            <a:tint val="40000"/>
            <a:alpha val="90000"/>
            <a:hueOff val="-2818364"/>
            <a:satOff val="15826"/>
            <a:lumOff val="1006"/>
            <a:alphaOff val="0"/>
          </a:schemeClr>
        </a:solidFill>
        <a:ln w="10000" cap="flat" cmpd="sng" algn="ctr">
          <a:solidFill>
            <a:schemeClr val="accent4">
              <a:tint val="40000"/>
              <a:alpha val="90000"/>
              <a:hueOff val="-2818364"/>
              <a:satOff val="15826"/>
              <a:lumOff val="1006"/>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33316" tIns="177800" rIns="133316"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Pause and make sure caregiver has time to ask questions. Answer all questions.</a:t>
          </a:r>
        </a:p>
      </dsp:txBody>
      <dsp:txXfrm>
        <a:off x="2190749" y="1834650"/>
        <a:ext cx="6572250" cy="550324"/>
      </dsp:txXfrm>
    </dsp:sp>
    <dsp:sp modelId="{87FBCF95-A042-2B42-ACC4-C655026C2224}">
      <dsp:nvSpPr>
        <dsp:cNvPr id="0" name=""/>
        <dsp:cNvSpPr/>
      </dsp:nvSpPr>
      <dsp:spPr>
        <a:xfrm rot="10800000">
          <a:off x="0" y="847654"/>
          <a:ext cx="2190750" cy="846652"/>
        </a:xfrm>
        <a:prstGeom prst="upArrowCallout">
          <a:avLst>
            <a:gd name="adj1" fmla="val 5000"/>
            <a:gd name="adj2" fmla="val 10000"/>
            <a:gd name="adj3" fmla="val 15000"/>
            <a:gd name="adj4" fmla="val 64977"/>
          </a:avLst>
        </a:prstGeom>
        <a:gradFill rotWithShape="0">
          <a:gsLst>
            <a:gs pos="0">
              <a:schemeClr val="accent4">
                <a:hueOff val="-3826945"/>
                <a:satOff val="23056"/>
                <a:lumOff val="1848"/>
                <a:alphaOff val="0"/>
              </a:schemeClr>
            </a:gs>
            <a:gs pos="90000">
              <a:schemeClr val="accent4">
                <a:hueOff val="-3826945"/>
                <a:satOff val="23056"/>
                <a:lumOff val="1848"/>
                <a:alphaOff val="0"/>
                <a:shade val="100000"/>
              </a:schemeClr>
            </a:gs>
            <a:gs pos="100000">
              <a:schemeClr val="accent4">
                <a:hueOff val="-3826945"/>
                <a:satOff val="23056"/>
                <a:lumOff val="1848"/>
                <a:alphaOff val="0"/>
                <a:shade val="85000"/>
              </a:schemeClr>
            </a:gs>
          </a:gsLst>
          <a:path path="circle">
            <a:fillToRect l="100000" t="100000" r="100000" b="100000"/>
          </a:path>
        </a:gradFill>
        <a:ln w="10000" cap="flat" cmpd="sng" algn="ctr">
          <a:solidFill>
            <a:schemeClr val="accent4">
              <a:hueOff val="-3826945"/>
              <a:satOff val="23056"/>
              <a:lumOff val="1848"/>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3826945"/>
              <a:satOff val="23056"/>
              <a:lumOff val="1848"/>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55806" tIns="99568" rIns="15580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2 - Greet</a:t>
          </a:r>
        </a:p>
      </dsp:txBody>
      <dsp:txXfrm rot="-10800000">
        <a:off x="0" y="847654"/>
        <a:ext cx="2190750" cy="550324"/>
      </dsp:txXfrm>
    </dsp:sp>
    <dsp:sp modelId="{9A13BB16-2AB8-6F4B-B6FE-998FEB4FBDA4}">
      <dsp:nvSpPr>
        <dsp:cNvPr id="0" name=""/>
        <dsp:cNvSpPr/>
      </dsp:nvSpPr>
      <dsp:spPr>
        <a:xfrm>
          <a:off x="2190749" y="988410"/>
          <a:ext cx="6572250" cy="550324"/>
        </a:xfrm>
        <a:prstGeom prst="rect">
          <a:avLst/>
        </a:prstGeom>
        <a:solidFill>
          <a:schemeClr val="accent4">
            <a:tint val="40000"/>
            <a:alpha val="90000"/>
            <a:hueOff val="-3382037"/>
            <a:satOff val="18992"/>
            <a:lumOff val="1207"/>
            <a:alphaOff val="0"/>
          </a:schemeClr>
        </a:solidFill>
        <a:ln w="10000" cap="flat" cmpd="sng" algn="ctr">
          <a:solidFill>
            <a:schemeClr val="accent4">
              <a:tint val="40000"/>
              <a:alpha val="90000"/>
              <a:hueOff val="-3382037"/>
              <a:satOff val="18992"/>
              <a:lumOff val="1207"/>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33316" tIns="177800" rIns="133316"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Greet the caregiver, explain procedures, and ensure his/her comfort. If appropriate, complete consent procedures.</a:t>
          </a:r>
        </a:p>
      </dsp:txBody>
      <dsp:txXfrm>
        <a:off x="2190749" y="988410"/>
        <a:ext cx="6572250" cy="550324"/>
      </dsp:txXfrm>
    </dsp:sp>
    <dsp:sp modelId="{3DE94956-8171-544A-9ABC-A3050ACEDBC8}">
      <dsp:nvSpPr>
        <dsp:cNvPr id="0" name=""/>
        <dsp:cNvSpPr/>
      </dsp:nvSpPr>
      <dsp:spPr>
        <a:xfrm rot="10800000">
          <a:off x="0" y="1414"/>
          <a:ext cx="2190750" cy="846652"/>
        </a:xfrm>
        <a:prstGeom prst="upArrowCallout">
          <a:avLst>
            <a:gd name="adj1" fmla="val 5000"/>
            <a:gd name="adj2" fmla="val 10000"/>
            <a:gd name="adj3" fmla="val 15000"/>
            <a:gd name="adj4" fmla="val 64977"/>
          </a:avLst>
        </a:prstGeom>
        <a:gradFill rotWithShape="0">
          <a:gsLst>
            <a:gs pos="0">
              <a:schemeClr val="accent4">
                <a:hueOff val="-4464770"/>
                <a:satOff val="26899"/>
                <a:lumOff val="2156"/>
                <a:alphaOff val="0"/>
              </a:schemeClr>
            </a:gs>
            <a:gs pos="90000">
              <a:schemeClr val="accent4">
                <a:hueOff val="-4464770"/>
                <a:satOff val="26899"/>
                <a:lumOff val="2156"/>
                <a:alphaOff val="0"/>
                <a:shade val="100000"/>
              </a:schemeClr>
            </a:gs>
            <a:gs pos="100000">
              <a:schemeClr val="accent4">
                <a:hueOff val="-4464770"/>
                <a:satOff val="26899"/>
                <a:lumOff val="2156"/>
                <a:alphaOff val="0"/>
                <a:shade val="85000"/>
              </a:schemeClr>
            </a:gs>
          </a:gsLst>
          <a:path path="circle">
            <a:fillToRect l="100000" t="100000" r="100000" b="100000"/>
          </a:path>
        </a:gradFill>
        <a:ln w="10000" cap="flat" cmpd="sng" algn="ctr">
          <a:solidFill>
            <a:schemeClr val="accent4">
              <a:hueOff val="-4464770"/>
              <a:satOff val="26899"/>
              <a:lumOff val="2156"/>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4464770"/>
              <a:satOff val="26899"/>
              <a:lumOff val="2156"/>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55806" tIns="99568" rIns="15580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1 - Gather</a:t>
          </a:r>
        </a:p>
      </dsp:txBody>
      <dsp:txXfrm rot="-10800000">
        <a:off x="0" y="1414"/>
        <a:ext cx="2190750" cy="550324"/>
      </dsp:txXfrm>
    </dsp:sp>
    <dsp:sp modelId="{DE7AD872-9076-894E-930B-7DF4742FF677}">
      <dsp:nvSpPr>
        <dsp:cNvPr id="0" name=""/>
        <dsp:cNvSpPr/>
      </dsp:nvSpPr>
      <dsp:spPr>
        <a:xfrm>
          <a:off x="2190749" y="142170"/>
          <a:ext cx="6572250" cy="550324"/>
        </a:xfrm>
        <a:prstGeom prst="rect">
          <a:avLst/>
        </a:prstGeom>
        <a:solidFill>
          <a:schemeClr val="accent4">
            <a:tint val="40000"/>
            <a:alpha val="90000"/>
            <a:hueOff val="-3945710"/>
            <a:satOff val="22157"/>
            <a:lumOff val="1408"/>
            <a:alphaOff val="0"/>
          </a:schemeClr>
        </a:solidFill>
        <a:ln w="10000" cap="flat" cmpd="sng" algn="ctr">
          <a:solidFill>
            <a:schemeClr val="accent4">
              <a:tint val="40000"/>
              <a:alpha val="90000"/>
              <a:hueOff val="-3945710"/>
              <a:satOff val="22157"/>
              <a:lumOff val="1408"/>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33316" tIns="177800" rIns="133316"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Gather appropriate materials.</a:t>
          </a:r>
        </a:p>
      </dsp:txBody>
      <dsp:txXfrm>
        <a:off x="2190749" y="142170"/>
        <a:ext cx="6572250" cy="5503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D6D6D-D29F-8640-96FA-275FCF501E01}">
      <dsp:nvSpPr>
        <dsp:cNvPr id="0" name=""/>
        <dsp:cNvSpPr/>
      </dsp:nvSpPr>
      <dsp:spPr>
        <a:xfrm>
          <a:off x="0" y="5925095"/>
          <a:ext cx="2190750" cy="550489"/>
        </a:xfrm>
        <a:prstGeom prst="rect">
          <a:avLst/>
        </a:prstGeom>
        <a:gradFill rotWithShape="0">
          <a:gsLst>
            <a:gs pos="0">
              <a:schemeClr val="accent4">
                <a:hueOff val="0"/>
                <a:satOff val="0"/>
                <a:lumOff val="0"/>
                <a:alphaOff val="0"/>
              </a:schemeClr>
            </a:gs>
            <a:gs pos="90000">
              <a:schemeClr val="accent4">
                <a:hueOff val="0"/>
                <a:satOff val="0"/>
                <a:lumOff val="0"/>
                <a:alphaOff val="0"/>
                <a:shade val="100000"/>
              </a:schemeClr>
            </a:gs>
            <a:gs pos="100000">
              <a:schemeClr val="accent4">
                <a:hueOff val="0"/>
                <a:satOff val="0"/>
                <a:lumOff val="0"/>
                <a:alphaOff val="0"/>
                <a:shade val="85000"/>
              </a:schemeClr>
            </a:gs>
          </a:gsLst>
          <a:path path="circle">
            <a:fillToRect l="100000" t="100000" r="100000" b="100000"/>
          </a:path>
        </a:gradFill>
        <a:ln w="10000" cap="flat"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0"/>
              <a:satOff val="0"/>
              <a:lumOff val="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55806" tIns="99568" rIns="15580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8 - Review</a:t>
          </a:r>
        </a:p>
      </dsp:txBody>
      <dsp:txXfrm>
        <a:off x="0" y="5925095"/>
        <a:ext cx="2190750" cy="550489"/>
      </dsp:txXfrm>
    </dsp:sp>
    <dsp:sp modelId="{4346F2EB-F698-3C4F-BC1E-942EC7D4501A}">
      <dsp:nvSpPr>
        <dsp:cNvPr id="0" name=""/>
        <dsp:cNvSpPr/>
      </dsp:nvSpPr>
      <dsp:spPr>
        <a:xfrm>
          <a:off x="2190749" y="5925095"/>
          <a:ext cx="6572250" cy="550489"/>
        </a:xfrm>
        <a:prstGeom prst="rect">
          <a:avLst/>
        </a:prstGeom>
        <a:solidFill>
          <a:schemeClr val="accent4">
            <a:tint val="40000"/>
            <a:alpha val="90000"/>
            <a:hueOff val="0"/>
            <a:satOff val="0"/>
            <a:lumOff val="0"/>
            <a:alphaOff val="0"/>
          </a:schemeClr>
        </a:solidFill>
        <a:ln w="10000" cap="flat" cmpd="sng" algn="ctr">
          <a:solidFill>
            <a:schemeClr val="accent4">
              <a:tint val="40000"/>
              <a:alpha val="90000"/>
              <a:hueOff val="0"/>
              <a:satOff val="0"/>
              <a:lumOff val="0"/>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33316" tIns="177800" rIns="133316"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Check all items have been completed and thank the caregiver for his/her participation.</a:t>
          </a:r>
        </a:p>
      </dsp:txBody>
      <dsp:txXfrm>
        <a:off x="2190749" y="5925095"/>
        <a:ext cx="6572250" cy="550489"/>
      </dsp:txXfrm>
    </dsp:sp>
    <dsp:sp modelId="{BFA2F609-4AEE-E44E-958F-60E2C65268CA}">
      <dsp:nvSpPr>
        <dsp:cNvPr id="0" name=""/>
        <dsp:cNvSpPr/>
      </dsp:nvSpPr>
      <dsp:spPr>
        <a:xfrm rot="10800000">
          <a:off x="0" y="5078854"/>
          <a:ext cx="2190750" cy="846652"/>
        </a:xfrm>
        <a:prstGeom prst="upArrowCallout">
          <a:avLst>
            <a:gd name="adj1" fmla="val 5000"/>
            <a:gd name="adj2" fmla="val 10000"/>
            <a:gd name="adj3" fmla="val 15000"/>
            <a:gd name="adj4" fmla="val 64977"/>
          </a:avLst>
        </a:prstGeom>
        <a:gradFill rotWithShape="0">
          <a:gsLst>
            <a:gs pos="0">
              <a:schemeClr val="accent4">
                <a:hueOff val="-637824"/>
                <a:satOff val="3843"/>
                <a:lumOff val="308"/>
                <a:alphaOff val="0"/>
              </a:schemeClr>
            </a:gs>
            <a:gs pos="90000">
              <a:schemeClr val="accent4">
                <a:hueOff val="-637824"/>
                <a:satOff val="3843"/>
                <a:lumOff val="308"/>
                <a:alphaOff val="0"/>
                <a:shade val="100000"/>
              </a:schemeClr>
            </a:gs>
            <a:gs pos="100000">
              <a:schemeClr val="accent4">
                <a:hueOff val="-637824"/>
                <a:satOff val="3843"/>
                <a:lumOff val="308"/>
                <a:alphaOff val="0"/>
                <a:shade val="85000"/>
              </a:schemeClr>
            </a:gs>
          </a:gsLst>
          <a:path path="circle">
            <a:fillToRect l="100000" t="100000" r="100000" b="100000"/>
          </a:path>
        </a:gradFill>
        <a:ln w="10000" cap="flat" cmpd="sng" algn="ctr">
          <a:solidFill>
            <a:schemeClr val="accent4">
              <a:hueOff val="-637824"/>
              <a:satOff val="3843"/>
              <a:lumOff val="308"/>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637824"/>
              <a:satOff val="3843"/>
              <a:lumOff val="308"/>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55806" tIns="99568" rIns="15580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7 - Record</a:t>
          </a:r>
        </a:p>
      </dsp:txBody>
      <dsp:txXfrm rot="-10800000">
        <a:off x="0" y="5078854"/>
        <a:ext cx="2190750" cy="550324"/>
      </dsp:txXfrm>
    </dsp:sp>
    <dsp:sp modelId="{F8FCCDAD-F141-9748-9A50-75BDE7C94D18}">
      <dsp:nvSpPr>
        <dsp:cNvPr id="0" name=""/>
        <dsp:cNvSpPr/>
      </dsp:nvSpPr>
      <dsp:spPr>
        <a:xfrm>
          <a:off x="2190749" y="5219610"/>
          <a:ext cx="6572250" cy="550324"/>
        </a:xfrm>
        <a:prstGeom prst="rect">
          <a:avLst/>
        </a:prstGeom>
        <a:solidFill>
          <a:schemeClr val="accent4">
            <a:tint val="40000"/>
            <a:alpha val="90000"/>
            <a:hueOff val="-563673"/>
            <a:satOff val="3165"/>
            <a:lumOff val="201"/>
            <a:alphaOff val="0"/>
          </a:schemeClr>
        </a:solidFill>
        <a:ln w="10000" cap="flat" cmpd="sng" algn="ctr">
          <a:solidFill>
            <a:schemeClr val="accent4">
              <a:tint val="40000"/>
              <a:alpha val="90000"/>
              <a:hueOff val="-563673"/>
              <a:satOff val="3165"/>
              <a:lumOff val="201"/>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33316" tIns="177800" rIns="133316"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Beginning at the appropriate item for the child’s age, administer each item in order, exactly as written, and record caregiver responses.  </a:t>
          </a:r>
        </a:p>
      </dsp:txBody>
      <dsp:txXfrm>
        <a:off x="2190749" y="5219610"/>
        <a:ext cx="6572250" cy="550324"/>
      </dsp:txXfrm>
    </dsp:sp>
    <dsp:sp modelId="{6D05FA40-4733-8348-8FC5-2A78D3046C68}">
      <dsp:nvSpPr>
        <dsp:cNvPr id="0" name=""/>
        <dsp:cNvSpPr/>
      </dsp:nvSpPr>
      <dsp:spPr>
        <a:xfrm rot="10800000">
          <a:off x="0" y="4232614"/>
          <a:ext cx="2190750" cy="846652"/>
        </a:xfrm>
        <a:prstGeom prst="upArrowCallout">
          <a:avLst>
            <a:gd name="adj1" fmla="val 5000"/>
            <a:gd name="adj2" fmla="val 10000"/>
            <a:gd name="adj3" fmla="val 15000"/>
            <a:gd name="adj4" fmla="val 64977"/>
          </a:avLst>
        </a:prstGeom>
        <a:gradFill rotWithShape="0">
          <a:gsLst>
            <a:gs pos="0">
              <a:schemeClr val="accent4">
                <a:hueOff val="-1275649"/>
                <a:satOff val="7685"/>
                <a:lumOff val="616"/>
                <a:alphaOff val="0"/>
              </a:schemeClr>
            </a:gs>
            <a:gs pos="90000">
              <a:schemeClr val="accent4">
                <a:hueOff val="-1275649"/>
                <a:satOff val="7685"/>
                <a:lumOff val="616"/>
                <a:alphaOff val="0"/>
                <a:shade val="100000"/>
              </a:schemeClr>
            </a:gs>
            <a:gs pos="100000">
              <a:schemeClr val="accent4">
                <a:hueOff val="-1275649"/>
                <a:satOff val="7685"/>
                <a:lumOff val="616"/>
                <a:alphaOff val="0"/>
                <a:shade val="85000"/>
              </a:schemeClr>
            </a:gs>
          </a:gsLst>
          <a:path path="circle">
            <a:fillToRect l="100000" t="100000" r="100000" b="100000"/>
          </a:path>
        </a:gradFill>
        <a:ln w="10000" cap="flat" cmpd="sng" algn="ctr">
          <a:solidFill>
            <a:schemeClr val="accent4">
              <a:hueOff val="-1275649"/>
              <a:satOff val="7685"/>
              <a:lumOff val="616"/>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1275649"/>
              <a:satOff val="7685"/>
              <a:lumOff val="616"/>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55806" tIns="99568" rIns="15580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6 - Read Instructions</a:t>
          </a:r>
        </a:p>
      </dsp:txBody>
      <dsp:txXfrm rot="-10800000">
        <a:off x="0" y="4232614"/>
        <a:ext cx="2190750" cy="550324"/>
      </dsp:txXfrm>
    </dsp:sp>
    <dsp:sp modelId="{F53E9DC0-F61A-7548-BF2A-384926AA5331}">
      <dsp:nvSpPr>
        <dsp:cNvPr id="0" name=""/>
        <dsp:cNvSpPr/>
      </dsp:nvSpPr>
      <dsp:spPr>
        <a:xfrm>
          <a:off x="2190749" y="4373370"/>
          <a:ext cx="6572250" cy="550324"/>
        </a:xfrm>
        <a:prstGeom prst="rect">
          <a:avLst/>
        </a:prstGeom>
        <a:solidFill>
          <a:schemeClr val="accent4">
            <a:tint val="40000"/>
            <a:alpha val="90000"/>
            <a:hueOff val="-1127346"/>
            <a:satOff val="6331"/>
            <a:lumOff val="402"/>
            <a:alphaOff val="0"/>
          </a:schemeClr>
        </a:solidFill>
        <a:ln w="10000" cap="flat" cmpd="sng" algn="ctr">
          <a:solidFill>
            <a:schemeClr val="accent4">
              <a:tint val="40000"/>
              <a:alpha val="90000"/>
              <a:hueOff val="-1127346"/>
              <a:satOff val="6331"/>
              <a:lumOff val="402"/>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33316" tIns="177800" rIns="133316"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Read the instruction prompt exactly as written.</a:t>
          </a:r>
        </a:p>
      </dsp:txBody>
      <dsp:txXfrm>
        <a:off x="2190749" y="4373370"/>
        <a:ext cx="6572250" cy="550324"/>
      </dsp:txXfrm>
    </dsp:sp>
    <dsp:sp modelId="{F1721C39-2D72-614E-8110-1E98C7133945}">
      <dsp:nvSpPr>
        <dsp:cNvPr id="0" name=""/>
        <dsp:cNvSpPr/>
      </dsp:nvSpPr>
      <dsp:spPr>
        <a:xfrm rot="10800000">
          <a:off x="0" y="3386374"/>
          <a:ext cx="2190750" cy="846652"/>
        </a:xfrm>
        <a:prstGeom prst="upArrowCallout">
          <a:avLst>
            <a:gd name="adj1" fmla="val 5000"/>
            <a:gd name="adj2" fmla="val 10000"/>
            <a:gd name="adj3" fmla="val 15000"/>
            <a:gd name="adj4" fmla="val 64977"/>
          </a:avLst>
        </a:prstGeom>
        <a:gradFill rotWithShape="0">
          <a:gsLst>
            <a:gs pos="0">
              <a:schemeClr val="accent4">
                <a:hueOff val="-1913473"/>
                <a:satOff val="11528"/>
                <a:lumOff val="924"/>
                <a:alphaOff val="0"/>
              </a:schemeClr>
            </a:gs>
            <a:gs pos="90000">
              <a:schemeClr val="accent4">
                <a:hueOff val="-1913473"/>
                <a:satOff val="11528"/>
                <a:lumOff val="924"/>
                <a:alphaOff val="0"/>
                <a:shade val="100000"/>
              </a:schemeClr>
            </a:gs>
            <a:gs pos="100000">
              <a:schemeClr val="accent4">
                <a:hueOff val="-1913473"/>
                <a:satOff val="11528"/>
                <a:lumOff val="924"/>
                <a:alphaOff val="0"/>
                <a:shade val="85000"/>
              </a:schemeClr>
            </a:gs>
          </a:gsLst>
          <a:path path="circle">
            <a:fillToRect l="100000" t="100000" r="100000" b="100000"/>
          </a:path>
        </a:gradFill>
        <a:ln w="28575" cap="flat" cmpd="sng" algn="ctr">
          <a:solidFill>
            <a:srgbClr val="FFFF00"/>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1913473"/>
              <a:satOff val="11528"/>
              <a:lumOff val="924"/>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55806" tIns="99568" rIns="15580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5 - Confirm Age</a:t>
          </a:r>
        </a:p>
      </dsp:txBody>
      <dsp:txXfrm rot="-10800000">
        <a:off x="0" y="3386374"/>
        <a:ext cx="2190750" cy="550324"/>
      </dsp:txXfrm>
    </dsp:sp>
    <dsp:sp modelId="{ECC8192D-B998-7640-9F84-CEA0EBE5B313}">
      <dsp:nvSpPr>
        <dsp:cNvPr id="0" name=""/>
        <dsp:cNvSpPr/>
      </dsp:nvSpPr>
      <dsp:spPr>
        <a:xfrm>
          <a:off x="2190749" y="3527130"/>
          <a:ext cx="6572250" cy="550324"/>
        </a:xfrm>
        <a:prstGeom prst="rect">
          <a:avLst/>
        </a:prstGeom>
        <a:solidFill>
          <a:schemeClr val="accent4">
            <a:tint val="40000"/>
            <a:alpha val="90000"/>
            <a:hueOff val="-1691018"/>
            <a:satOff val="9496"/>
            <a:lumOff val="603"/>
            <a:alphaOff val="0"/>
          </a:schemeClr>
        </a:solidFill>
        <a:ln w="28575" cap="flat" cmpd="sng" algn="ctr">
          <a:solidFill>
            <a:srgbClr val="FFFF00">
              <a:alpha val="90000"/>
            </a:srgb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33316" tIns="177800" rIns="133316"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Confirm the child’s age and date of birth.  Select appropriate set of items for administration based on age rules.</a:t>
          </a:r>
        </a:p>
      </dsp:txBody>
      <dsp:txXfrm>
        <a:off x="2190749" y="3527130"/>
        <a:ext cx="6572250" cy="550324"/>
      </dsp:txXfrm>
    </dsp:sp>
    <dsp:sp modelId="{537ECADD-12C4-2940-98AD-E9C5A69D8177}">
      <dsp:nvSpPr>
        <dsp:cNvPr id="0" name=""/>
        <dsp:cNvSpPr/>
      </dsp:nvSpPr>
      <dsp:spPr>
        <a:xfrm rot="10800000">
          <a:off x="0" y="2540134"/>
          <a:ext cx="2190750" cy="846652"/>
        </a:xfrm>
        <a:prstGeom prst="upArrowCallout">
          <a:avLst>
            <a:gd name="adj1" fmla="val 5000"/>
            <a:gd name="adj2" fmla="val 10000"/>
            <a:gd name="adj3" fmla="val 15000"/>
            <a:gd name="adj4" fmla="val 64977"/>
          </a:avLst>
        </a:prstGeom>
        <a:gradFill rotWithShape="0">
          <a:gsLst>
            <a:gs pos="0">
              <a:schemeClr val="accent4">
                <a:hueOff val="-2551297"/>
                <a:satOff val="15371"/>
                <a:lumOff val="1232"/>
                <a:alphaOff val="0"/>
              </a:schemeClr>
            </a:gs>
            <a:gs pos="90000">
              <a:schemeClr val="accent4">
                <a:hueOff val="-2551297"/>
                <a:satOff val="15371"/>
                <a:lumOff val="1232"/>
                <a:alphaOff val="0"/>
                <a:shade val="100000"/>
              </a:schemeClr>
            </a:gs>
            <a:gs pos="100000">
              <a:schemeClr val="accent4">
                <a:hueOff val="-2551297"/>
                <a:satOff val="15371"/>
                <a:lumOff val="1232"/>
                <a:alphaOff val="0"/>
                <a:shade val="85000"/>
              </a:schemeClr>
            </a:gs>
          </a:gsLst>
          <a:path path="circle">
            <a:fillToRect l="100000" t="100000" r="100000" b="100000"/>
          </a:path>
        </a:gradFill>
        <a:ln w="10000" cap="flat" cmpd="sng" algn="ctr">
          <a:solidFill>
            <a:schemeClr val="accent4">
              <a:hueOff val="-2551297"/>
              <a:satOff val="15371"/>
              <a:lumOff val="1232"/>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2551297"/>
              <a:satOff val="15371"/>
              <a:lumOff val="1232"/>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55806" tIns="99568" rIns="15580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4 - Fill Information</a:t>
          </a:r>
        </a:p>
      </dsp:txBody>
      <dsp:txXfrm rot="-10800000">
        <a:off x="0" y="2540134"/>
        <a:ext cx="2190750" cy="550324"/>
      </dsp:txXfrm>
    </dsp:sp>
    <dsp:sp modelId="{2181C7C0-6DC9-6F4F-8231-F2369E8CF90D}">
      <dsp:nvSpPr>
        <dsp:cNvPr id="0" name=""/>
        <dsp:cNvSpPr/>
      </dsp:nvSpPr>
      <dsp:spPr>
        <a:xfrm>
          <a:off x="2190749" y="2680890"/>
          <a:ext cx="6572250" cy="550324"/>
        </a:xfrm>
        <a:prstGeom prst="rect">
          <a:avLst/>
        </a:prstGeom>
        <a:solidFill>
          <a:schemeClr val="accent4">
            <a:tint val="40000"/>
            <a:alpha val="90000"/>
            <a:hueOff val="-2254691"/>
            <a:satOff val="12661"/>
            <a:lumOff val="805"/>
            <a:alphaOff val="0"/>
          </a:schemeClr>
        </a:solidFill>
        <a:ln w="10000" cap="flat" cmpd="sng" algn="ctr">
          <a:solidFill>
            <a:schemeClr val="accent4">
              <a:tint val="40000"/>
              <a:alpha val="90000"/>
              <a:hueOff val="-2254691"/>
              <a:satOff val="12661"/>
              <a:lumOff val="805"/>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33316" tIns="177800" rIns="133316" bIns="177800" numCol="1" spcCol="1270" anchor="ctr" anchorCtr="0">
          <a:noAutofit/>
        </a:bodyPr>
        <a:lstStyle/>
        <a:p>
          <a:pPr marL="0" lvl="0" indent="0" algn="l" defTabSz="622300">
            <a:lnSpc>
              <a:spcPct val="90000"/>
            </a:lnSpc>
            <a:spcBef>
              <a:spcPct val="0"/>
            </a:spcBef>
            <a:spcAft>
              <a:spcPct val="35000"/>
            </a:spcAft>
            <a:buNone/>
          </a:pPr>
          <a:r>
            <a:rPr lang="en-US" sz="1400" kern="1200">
              <a:latin typeface="+mn-lt"/>
              <a:ea typeface="Avenir Next Condensed" charset="0"/>
              <a:cs typeface="Avenir Next Condensed" charset="0"/>
            </a:rPr>
            <a:t>Record the date, participant ID number, and any other relevant information on the response form.</a:t>
          </a:r>
        </a:p>
      </dsp:txBody>
      <dsp:txXfrm>
        <a:off x="2190749" y="2680890"/>
        <a:ext cx="6572250" cy="550324"/>
      </dsp:txXfrm>
    </dsp:sp>
    <dsp:sp modelId="{C1A6DC92-4BB3-1846-83EA-2C299676BF80}">
      <dsp:nvSpPr>
        <dsp:cNvPr id="0" name=""/>
        <dsp:cNvSpPr/>
      </dsp:nvSpPr>
      <dsp:spPr>
        <a:xfrm rot="10800000">
          <a:off x="0" y="1693894"/>
          <a:ext cx="2190750" cy="846652"/>
        </a:xfrm>
        <a:prstGeom prst="upArrowCallout">
          <a:avLst>
            <a:gd name="adj1" fmla="val 5000"/>
            <a:gd name="adj2" fmla="val 10000"/>
            <a:gd name="adj3" fmla="val 15000"/>
            <a:gd name="adj4" fmla="val 64977"/>
          </a:avLst>
        </a:prstGeom>
        <a:gradFill rotWithShape="0">
          <a:gsLst>
            <a:gs pos="0">
              <a:schemeClr val="accent4">
                <a:hueOff val="-3189121"/>
                <a:satOff val="19214"/>
                <a:lumOff val="1540"/>
                <a:alphaOff val="0"/>
              </a:schemeClr>
            </a:gs>
            <a:gs pos="90000">
              <a:schemeClr val="accent4">
                <a:hueOff val="-3189121"/>
                <a:satOff val="19214"/>
                <a:lumOff val="1540"/>
                <a:alphaOff val="0"/>
                <a:shade val="100000"/>
              </a:schemeClr>
            </a:gs>
            <a:gs pos="100000">
              <a:schemeClr val="accent4">
                <a:hueOff val="-3189121"/>
                <a:satOff val="19214"/>
                <a:lumOff val="1540"/>
                <a:alphaOff val="0"/>
                <a:shade val="85000"/>
              </a:schemeClr>
            </a:gs>
          </a:gsLst>
          <a:path path="circle">
            <a:fillToRect l="100000" t="100000" r="100000" b="100000"/>
          </a:path>
        </a:gradFill>
        <a:ln w="10000" cap="flat" cmpd="sng" algn="ctr">
          <a:solidFill>
            <a:schemeClr val="accent4">
              <a:hueOff val="-3189121"/>
              <a:satOff val="19214"/>
              <a:lumOff val="1540"/>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3189121"/>
              <a:satOff val="19214"/>
              <a:lumOff val="154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55806" tIns="99568" rIns="15580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3 - Answer</a:t>
          </a:r>
        </a:p>
      </dsp:txBody>
      <dsp:txXfrm rot="-10800000">
        <a:off x="0" y="1693894"/>
        <a:ext cx="2190750" cy="550324"/>
      </dsp:txXfrm>
    </dsp:sp>
    <dsp:sp modelId="{9A11C9AC-E30F-BB48-9558-45B2E5B8E8F6}">
      <dsp:nvSpPr>
        <dsp:cNvPr id="0" name=""/>
        <dsp:cNvSpPr/>
      </dsp:nvSpPr>
      <dsp:spPr>
        <a:xfrm>
          <a:off x="2190749" y="1834650"/>
          <a:ext cx="6572250" cy="550324"/>
        </a:xfrm>
        <a:prstGeom prst="rect">
          <a:avLst/>
        </a:prstGeom>
        <a:solidFill>
          <a:schemeClr val="accent4">
            <a:tint val="40000"/>
            <a:alpha val="90000"/>
            <a:hueOff val="-2818364"/>
            <a:satOff val="15826"/>
            <a:lumOff val="1006"/>
            <a:alphaOff val="0"/>
          </a:schemeClr>
        </a:solidFill>
        <a:ln w="10000" cap="flat" cmpd="sng" algn="ctr">
          <a:solidFill>
            <a:schemeClr val="accent4">
              <a:tint val="40000"/>
              <a:alpha val="90000"/>
              <a:hueOff val="-2818364"/>
              <a:satOff val="15826"/>
              <a:lumOff val="1006"/>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33316" tIns="177800" rIns="133316"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Pause and make sure caregiver has time to ask questions. Answer all questions.</a:t>
          </a:r>
        </a:p>
      </dsp:txBody>
      <dsp:txXfrm>
        <a:off x="2190749" y="1834650"/>
        <a:ext cx="6572250" cy="550324"/>
      </dsp:txXfrm>
    </dsp:sp>
    <dsp:sp modelId="{87FBCF95-A042-2B42-ACC4-C655026C2224}">
      <dsp:nvSpPr>
        <dsp:cNvPr id="0" name=""/>
        <dsp:cNvSpPr/>
      </dsp:nvSpPr>
      <dsp:spPr>
        <a:xfrm rot="10800000">
          <a:off x="0" y="847654"/>
          <a:ext cx="2190750" cy="846652"/>
        </a:xfrm>
        <a:prstGeom prst="upArrowCallout">
          <a:avLst>
            <a:gd name="adj1" fmla="val 5000"/>
            <a:gd name="adj2" fmla="val 10000"/>
            <a:gd name="adj3" fmla="val 15000"/>
            <a:gd name="adj4" fmla="val 64977"/>
          </a:avLst>
        </a:prstGeom>
        <a:gradFill rotWithShape="0">
          <a:gsLst>
            <a:gs pos="0">
              <a:schemeClr val="accent4">
                <a:hueOff val="-3826945"/>
                <a:satOff val="23056"/>
                <a:lumOff val="1848"/>
                <a:alphaOff val="0"/>
              </a:schemeClr>
            </a:gs>
            <a:gs pos="90000">
              <a:schemeClr val="accent4">
                <a:hueOff val="-3826945"/>
                <a:satOff val="23056"/>
                <a:lumOff val="1848"/>
                <a:alphaOff val="0"/>
                <a:shade val="100000"/>
              </a:schemeClr>
            </a:gs>
            <a:gs pos="100000">
              <a:schemeClr val="accent4">
                <a:hueOff val="-3826945"/>
                <a:satOff val="23056"/>
                <a:lumOff val="1848"/>
                <a:alphaOff val="0"/>
                <a:shade val="85000"/>
              </a:schemeClr>
            </a:gs>
          </a:gsLst>
          <a:path path="circle">
            <a:fillToRect l="100000" t="100000" r="100000" b="100000"/>
          </a:path>
        </a:gradFill>
        <a:ln w="10000" cap="flat" cmpd="sng" algn="ctr">
          <a:solidFill>
            <a:schemeClr val="accent4">
              <a:hueOff val="-3826945"/>
              <a:satOff val="23056"/>
              <a:lumOff val="1848"/>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3826945"/>
              <a:satOff val="23056"/>
              <a:lumOff val="1848"/>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55806" tIns="99568" rIns="15580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2 - Greet</a:t>
          </a:r>
        </a:p>
      </dsp:txBody>
      <dsp:txXfrm rot="-10800000">
        <a:off x="0" y="847654"/>
        <a:ext cx="2190750" cy="550324"/>
      </dsp:txXfrm>
    </dsp:sp>
    <dsp:sp modelId="{9A13BB16-2AB8-6F4B-B6FE-998FEB4FBDA4}">
      <dsp:nvSpPr>
        <dsp:cNvPr id="0" name=""/>
        <dsp:cNvSpPr/>
      </dsp:nvSpPr>
      <dsp:spPr>
        <a:xfrm>
          <a:off x="2190749" y="988410"/>
          <a:ext cx="6572250" cy="550324"/>
        </a:xfrm>
        <a:prstGeom prst="rect">
          <a:avLst/>
        </a:prstGeom>
        <a:solidFill>
          <a:schemeClr val="accent4">
            <a:tint val="40000"/>
            <a:alpha val="90000"/>
            <a:hueOff val="-3382037"/>
            <a:satOff val="18992"/>
            <a:lumOff val="1207"/>
            <a:alphaOff val="0"/>
          </a:schemeClr>
        </a:solidFill>
        <a:ln w="10000" cap="flat" cmpd="sng" algn="ctr">
          <a:solidFill>
            <a:schemeClr val="accent4">
              <a:tint val="40000"/>
              <a:alpha val="90000"/>
              <a:hueOff val="-3382037"/>
              <a:satOff val="18992"/>
              <a:lumOff val="1207"/>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33316" tIns="177800" rIns="133316"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Greet the caregiver, explain procedures, and ensure his/her comfort. If appropriate, complete consent procedures.</a:t>
          </a:r>
        </a:p>
      </dsp:txBody>
      <dsp:txXfrm>
        <a:off x="2190749" y="988410"/>
        <a:ext cx="6572250" cy="550324"/>
      </dsp:txXfrm>
    </dsp:sp>
    <dsp:sp modelId="{3DE94956-8171-544A-9ABC-A3050ACEDBC8}">
      <dsp:nvSpPr>
        <dsp:cNvPr id="0" name=""/>
        <dsp:cNvSpPr/>
      </dsp:nvSpPr>
      <dsp:spPr>
        <a:xfrm rot="10800000">
          <a:off x="0" y="1414"/>
          <a:ext cx="2190750" cy="846652"/>
        </a:xfrm>
        <a:prstGeom prst="upArrowCallout">
          <a:avLst>
            <a:gd name="adj1" fmla="val 5000"/>
            <a:gd name="adj2" fmla="val 10000"/>
            <a:gd name="adj3" fmla="val 15000"/>
            <a:gd name="adj4" fmla="val 64977"/>
          </a:avLst>
        </a:prstGeom>
        <a:gradFill rotWithShape="0">
          <a:gsLst>
            <a:gs pos="0">
              <a:schemeClr val="accent4">
                <a:hueOff val="-4464770"/>
                <a:satOff val="26899"/>
                <a:lumOff val="2156"/>
                <a:alphaOff val="0"/>
              </a:schemeClr>
            </a:gs>
            <a:gs pos="90000">
              <a:schemeClr val="accent4">
                <a:hueOff val="-4464770"/>
                <a:satOff val="26899"/>
                <a:lumOff val="2156"/>
                <a:alphaOff val="0"/>
                <a:shade val="100000"/>
              </a:schemeClr>
            </a:gs>
            <a:gs pos="100000">
              <a:schemeClr val="accent4">
                <a:hueOff val="-4464770"/>
                <a:satOff val="26899"/>
                <a:lumOff val="2156"/>
                <a:alphaOff val="0"/>
                <a:shade val="85000"/>
              </a:schemeClr>
            </a:gs>
          </a:gsLst>
          <a:path path="circle">
            <a:fillToRect l="100000" t="100000" r="100000" b="100000"/>
          </a:path>
        </a:gradFill>
        <a:ln w="10000" cap="flat" cmpd="sng" algn="ctr">
          <a:solidFill>
            <a:schemeClr val="accent4">
              <a:hueOff val="-4464770"/>
              <a:satOff val="26899"/>
              <a:lumOff val="2156"/>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4464770"/>
              <a:satOff val="26899"/>
              <a:lumOff val="2156"/>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55806" tIns="99568" rIns="15580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Avenir Next Condensed" charset="0"/>
              <a:cs typeface="Avenir Next Condensed" charset="0"/>
            </a:rPr>
            <a:t>Step 1 - Gather</a:t>
          </a:r>
        </a:p>
      </dsp:txBody>
      <dsp:txXfrm rot="-10800000">
        <a:off x="0" y="1414"/>
        <a:ext cx="2190750" cy="550324"/>
      </dsp:txXfrm>
    </dsp:sp>
    <dsp:sp modelId="{DE7AD872-9076-894E-930B-7DF4742FF677}">
      <dsp:nvSpPr>
        <dsp:cNvPr id="0" name=""/>
        <dsp:cNvSpPr/>
      </dsp:nvSpPr>
      <dsp:spPr>
        <a:xfrm>
          <a:off x="2190749" y="142170"/>
          <a:ext cx="6572250" cy="550324"/>
        </a:xfrm>
        <a:prstGeom prst="rect">
          <a:avLst/>
        </a:prstGeom>
        <a:solidFill>
          <a:schemeClr val="accent4">
            <a:tint val="40000"/>
            <a:alpha val="90000"/>
            <a:hueOff val="-3945710"/>
            <a:satOff val="22157"/>
            <a:lumOff val="1408"/>
            <a:alphaOff val="0"/>
          </a:schemeClr>
        </a:solidFill>
        <a:ln w="10000" cap="flat" cmpd="sng" algn="ctr">
          <a:solidFill>
            <a:schemeClr val="accent4">
              <a:tint val="40000"/>
              <a:alpha val="90000"/>
              <a:hueOff val="-3945710"/>
              <a:satOff val="22157"/>
              <a:lumOff val="1408"/>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33316" tIns="177800" rIns="133316"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Avenir Next Condensed" charset="0"/>
              <a:cs typeface="Avenir Next Condensed" charset="0"/>
            </a:rPr>
            <a:t>Gather appropriate materials.</a:t>
          </a:r>
        </a:p>
      </dsp:txBody>
      <dsp:txXfrm>
        <a:off x="2190749" y="142170"/>
        <a:ext cx="6572250" cy="5503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844ED-E216-424C-BA2D-9F996DCB528F}">
      <dsp:nvSpPr>
        <dsp:cNvPr id="0" name=""/>
        <dsp:cNvSpPr/>
      </dsp:nvSpPr>
      <dsp:spPr>
        <a:xfrm>
          <a:off x="2627" y="0"/>
          <a:ext cx="4039492" cy="4406900"/>
        </a:xfrm>
        <a:prstGeom prst="rect">
          <a:avLst/>
        </a:prstGeom>
        <a:gradFill rotWithShape="0">
          <a:gsLst>
            <a:gs pos="0">
              <a:schemeClr val="accent1">
                <a:shade val="50000"/>
                <a:hueOff val="0"/>
                <a:satOff val="0"/>
                <a:lumOff val="0"/>
                <a:alphaOff val="0"/>
              </a:schemeClr>
            </a:gs>
            <a:gs pos="90000">
              <a:schemeClr val="accent1">
                <a:shade val="50000"/>
                <a:hueOff val="0"/>
                <a:satOff val="0"/>
                <a:lumOff val="0"/>
                <a:alphaOff val="0"/>
                <a:shade val="100000"/>
              </a:schemeClr>
            </a:gs>
            <a:gs pos="100000">
              <a:schemeClr val="accent1">
                <a:shade val="50000"/>
                <a:hueOff val="0"/>
                <a:satOff val="0"/>
                <a:lumOff val="0"/>
                <a:alphaOff val="0"/>
                <a:shade val="85000"/>
              </a:schemeClr>
            </a:gs>
          </a:gsLst>
          <a:path path="circle">
            <a:fillToRect l="100000" t="100000" r="100000" b="100000"/>
          </a:path>
        </a:gradFill>
        <a:ln w="10000" cap="flat" cmpd="sng" algn="ctr">
          <a:solidFill>
            <a:schemeClr val="accent1">
              <a:shade val="50000"/>
              <a:hueOff val="0"/>
              <a:satOff val="0"/>
              <a:lumOff val="0"/>
              <a:alphaOff val="0"/>
            </a:schemeClr>
          </a:solidFill>
          <a:prstDash val="solid"/>
        </a:ln>
        <a:effectLst>
          <a:outerShdw blurRad="31750" dist="25400" dir="5400000" rotWithShape="0">
            <a:srgbClr val="000000">
              <a:alpha val="5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99012" tIns="0" rIns="399012" bIns="330200" numCol="1" spcCol="1270" anchor="t" anchorCtr="0">
          <a:noAutofit/>
        </a:bodyPr>
        <a:lstStyle/>
        <a:p>
          <a:pPr marL="0" lvl="0" indent="0" algn="l" defTabSz="977900">
            <a:lnSpc>
              <a:spcPct val="90000"/>
            </a:lnSpc>
            <a:spcBef>
              <a:spcPct val="0"/>
            </a:spcBef>
            <a:spcAft>
              <a:spcPct val="35000"/>
            </a:spcAft>
            <a:buNone/>
          </a:pPr>
          <a:r>
            <a:rPr lang="en-US" sz="2200" kern="1200" dirty="0">
              <a:latin typeface="+mn-lt"/>
              <a:ea typeface="Avenir Next Condensed" charset="0"/>
              <a:cs typeface="Avenir Next Condensed" charset="0"/>
            </a:rPr>
            <a:t>True or False: The ID number for participants is arbitrary.  You can use whatever number you want.</a:t>
          </a:r>
        </a:p>
      </dsp:txBody>
      <dsp:txXfrm>
        <a:off x="2627" y="1762759"/>
        <a:ext cx="4039492" cy="2644140"/>
      </dsp:txXfrm>
    </dsp:sp>
    <dsp:sp modelId="{95571D48-32A9-F54E-B003-64F7C3EFFF91}">
      <dsp:nvSpPr>
        <dsp:cNvPr id="0" name=""/>
        <dsp:cNvSpPr/>
      </dsp:nvSpPr>
      <dsp:spPr>
        <a:xfrm>
          <a:off x="2627" y="0"/>
          <a:ext cx="4039492" cy="1762760"/>
        </a:xfrm>
        <a:prstGeom prst="rect">
          <a:avLst/>
        </a:prstGeom>
        <a:noFill/>
        <a:ln w="10000" cap="flat" cmpd="sng" algn="ctr">
          <a:noFill/>
          <a:prstDash val="solid"/>
        </a:ln>
        <a:effectLst>
          <a:outerShdw blurRad="31750" dist="25400" dir="5400000" rotWithShape="0">
            <a:srgbClr val="000000">
              <a:alpha val="50000"/>
            </a:srgbClr>
          </a:outerShdw>
        </a:effectLst>
        <a:scene3d>
          <a:camera prst="orthographicFront"/>
          <a:lightRig rig="flat" dir="t"/>
        </a:scene3d>
        <a:sp3d/>
      </dsp:spPr>
      <dsp:style>
        <a:lnRef idx="1">
          <a:scrgbClr r="0" g="0" b="0"/>
        </a:lnRef>
        <a:fillRef idx="3">
          <a:scrgbClr r="0" g="0" b="0"/>
        </a:fillRef>
        <a:effectRef idx="2">
          <a:scrgbClr r="0" g="0" b="0"/>
        </a:effectRef>
        <a:fontRef idx="minor">
          <a:schemeClr val="lt1"/>
        </a:fontRef>
      </dsp:style>
      <dsp:txBody>
        <a:bodyPr spcFirstLastPara="0" vert="horz" wrap="square" lIns="399012" tIns="165100" rIns="399012"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2627" y="0"/>
        <a:ext cx="4039492" cy="1762760"/>
      </dsp:txXfrm>
    </dsp:sp>
    <dsp:sp modelId="{7ADB71C0-E7E9-324D-86DD-9A66B09D8FE3}">
      <dsp:nvSpPr>
        <dsp:cNvPr id="0" name=""/>
        <dsp:cNvSpPr/>
      </dsp:nvSpPr>
      <dsp:spPr>
        <a:xfrm>
          <a:off x="4365279" y="0"/>
          <a:ext cx="4039492" cy="4406900"/>
        </a:xfrm>
        <a:prstGeom prst="rect">
          <a:avLst/>
        </a:prstGeom>
        <a:gradFill rotWithShape="0">
          <a:gsLst>
            <a:gs pos="0">
              <a:schemeClr val="accent1">
                <a:shade val="50000"/>
                <a:hueOff val="361436"/>
                <a:satOff val="-7560"/>
                <a:lumOff val="42063"/>
                <a:alphaOff val="0"/>
              </a:schemeClr>
            </a:gs>
            <a:gs pos="90000">
              <a:schemeClr val="accent1">
                <a:shade val="50000"/>
                <a:hueOff val="361436"/>
                <a:satOff val="-7560"/>
                <a:lumOff val="42063"/>
                <a:alphaOff val="0"/>
                <a:shade val="100000"/>
              </a:schemeClr>
            </a:gs>
            <a:gs pos="100000">
              <a:schemeClr val="accent1">
                <a:shade val="50000"/>
                <a:hueOff val="361436"/>
                <a:satOff val="-7560"/>
                <a:lumOff val="42063"/>
                <a:alphaOff val="0"/>
                <a:shade val="85000"/>
              </a:schemeClr>
            </a:gs>
          </a:gsLst>
          <a:path path="circle">
            <a:fillToRect l="100000" t="100000" r="100000" b="100000"/>
          </a:path>
        </a:gradFill>
        <a:ln w="10000" cap="flat" cmpd="sng" algn="ctr">
          <a:solidFill>
            <a:schemeClr val="accent1">
              <a:shade val="50000"/>
              <a:hueOff val="361436"/>
              <a:satOff val="-7560"/>
              <a:lumOff val="42063"/>
              <a:alphaOff val="0"/>
            </a:schemeClr>
          </a:solidFill>
          <a:prstDash val="solid"/>
        </a:ln>
        <a:effectLst>
          <a:outerShdw blurRad="31750" dist="25400" dir="5400000" rotWithShape="0">
            <a:srgbClr val="000000">
              <a:alpha val="5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99012" tIns="0" rIns="399012" bIns="330200" numCol="1" spcCol="1270" anchor="t" anchorCtr="0">
          <a:noAutofit/>
        </a:bodyPr>
        <a:lstStyle/>
        <a:p>
          <a:pPr marL="0" lvl="0" indent="0" algn="l" defTabSz="977900">
            <a:lnSpc>
              <a:spcPct val="90000"/>
            </a:lnSpc>
            <a:spcBef>
              <a:spcPct val="0"/>
            </a:spcBef>
            <a:spcAft>
              <a:spcPct val="35000"/>
            </a:spcAft>
            <a:buNone/>
          </a:pPr>
          <a:r>
            <a:rPr lang="en-US" sz="2200" kern="1200" dirty="0"/>
            <a:t>Pretend that you are about to interview the caregiver of a 34 month old child.  What year and month should this child have been born in? What item number should you start with?</a:t>
          </a:r>
        </a:p>
      </dsp:txBody>
      <dsp:txXfrm>
        <a:off x="4365279" y="1762759"/>
        <a:ext cx="4039492" cy="2644140"/>
      </dsp:txXfrm>
    </dsp:sp>
    <dsp:sp modelId="{BBC9B6B8-1D1F-6149-AA2B-DE6C959AC501}">
      <dsp:nvSpPr>
        <dsp:cNvPr id="0" name=""/>
        <dsp:cNvSpPr/>
      </dsp:nvSpPr>
      <dsp:spPr>
        <a:xfrm>
          <a:off x="4365279" y="0"/>
          <a:ext cx="4039492" cy="1762760"/>
        </a:xfrm>
        <a:prstGeom prst="rect">
          <a:avLst/>
        </a:prstGeom>
        <a:noFill/>
        <a:ln w="10000" cap="flat" cmpd="sng" algn="ctr">
          <a:noFill/>
          <a:prstDash val="solid"/>
        </a:ln>
        <a:effectLst>
          <a:outerShdw blurRad="31750" dist="25400" dir="5400000" rotWithShape="0">
            <a:srgbClr val="000000">
              <a:alpha val="50000"/>
            </a:srgbClr>
          </a:outerShdw>
        </a:effectLst>
        <a:scene3d>
          <a:camera prst="orthographicFront"/>
          <a:lightRig rig="flat" dir="t"/>
        </a:scene3d>
        <a:sp3d/>
      </dsp:spPr>
      <dsp:style>
        <a:lnRef idx="1">
          <a:scrgbClr r="0" g="0" b="0"/>
        </a:lnRef>
        <a:fillRef idx="3">
          <a:scrgbClr r="0" g="0" b="0"/>
        </a:fillRef>
        <a:effectRef idx="2">
          <a:scrgbClr r="0" g="0" b="0"/>
        </a:effectRef>
        <a:fontRef idx="minor">
          <a:schemeClr val="lt1"/>
        </a:fontRef>
      </dsp:style>
      <dsp:txBody>
        <a:bodyPr spcFirstLastPara="0" vert="horz" wrap="square" lIns="399012" tIns="165100" rIns="399012" bIns="165100" numCol="1" spcCol="1270" anchor="ctr" anchorCtr="0">
          <a:noAutofit/>
        </a:bodyPr>
        <a:lstStyle/>
        <a:p>
          <a:pPr marL="0" lvl="0" indent="0" algn="l" defTabSz="2933700">
            <a:lnSpc>
              <a:spcPct val="90000"/>
            </a:lnSpc>
            <a:spcBef>
              <a:spcPct val="0"/>
            </a:spcBef>
            <a:spcAft>
              <a:spcPct val="35000"/>
            </a:spcAft>
            <a:buNone/>
          </a:pPr>
          <a:endParaRPr lang="en-US" sz="6600" kern="1200"/>
        </a:p>
      </dsp:txBody>
      <dsp:txXfrm>
        <a:off x="4365279" y="0"/>
        <a:ext cx="4039492" cy="1762760"/>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10.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1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7.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924719-54FE-5E4D-AA96-338E02FC84B9}" type="datetimeFigureOut">
              <a:rPr lang="en-US" smtClean="0"/>
              <a:t>1/7/2022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F72D2F-DBED-594B-AB60-0AFAE4F80F58}" type="slidenum">
              <a:rPr lang="en-US" smtClean="0"/>
              <a:t>‹#›</a:t>
            </a:fld>
            <a:endParaRPr lang="en-US"/>
          </a:p>
        </p:txBody>
      </p:sp>
    </p:spTree>
    <p:extLst>
      <p:ext uri="{BB962C8B-B14F-4D97-AF65-F5344CB8AC3E}">
        <p14:creationId xmlns:p14="http://schemas.microsoft.com/office/powerpoint/2010/main" val="7208071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ABF72D2F-DBED-594B-AB60-0AFAE4F80F58}" type="slidenum">
              <a:rPr lang="en-US" smtClean="0"/>
              <a:t>2</a:t>
            </a:fld>
            <a:endParaRPr lang="en-US" dirty="0"/>
          </a:p>
        </p:txBody>
      </p:sp>
    </p:spTree>
    <p:extLst>
      <p:ext uri="{BB962C8B-B14F-4D97-AF65-F5344CB8AC3E}">
        <p14:creationId xmlns:p14="http://schemas.microsoft.com/office/powerpoint/2010/main" val="2274071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F72D2F-DBED-594B-AB60-0AFAE4F80F58}" type="slidenum">
              <a:rPr lang="en-US" smtClean="0"/>
              <a:t>12</a:t>
            </a:fld>
            <a:endParaRPr lang="en-US"/>
          </a:p>
        </p:txBody>
      </p:sp>
    </p:spTree>
    <p:extLst>
      <p:ext uri="{BB962C8B-B14F-4D97-AF65-F5344CB8AC3E}">
        <p14:creationId xmlns:p14="http://schemas.microsoft.com/office/powerpoint/2010/main" val="168445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F72D2F-DBED-594B-AB60-0AFAE4F80F58}" type="slidenum">
              <a:rPr lang="en-US" smtClean="0"/>
              <a:t>19</a:t>
            </a:fld>
            <a:endParaRPr lang="en-US"/>
          </a:p>
        </p:txBody>
      </p:sp>
    </p:spTree>
    <p:extLst>
      <p:ext uri="{BB962C8B-B14F-4D97-AF65-F5344CB8AC3E}">
        <p14:creationId xmlns:p14="http://schemas.microsoft.com/office/powerpoint/2010/main" val="4185257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F72D2F-DBED-594B-AB60-0AFAE4F80F58}" type="slidenum">
              <a:rPr lang="en-US" smtClean="0"/>
              <a:t>24</a:t>
            </a:fld>
            <a:endParaRPr lang="en-US"/>
          </a:p>
        </p:txBody>
      </p:sp>
    </p:spTree>
    <p:extLst>
      <p:ext uri="{BB962C8B-B14F-4D97-AF65-F5344CB8AC3E}">
        <p14:creationId xmlns:p14="http://schemas.microsoft.com/office/powerpoint/2010/main" val="673352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F72D2F-DBED-594B-AB60-0AFAE4F80F58}" type="slidenum">
              <a:rPr lang="en-US" smtClean="0"/>
              <a:t>38</a:t>
            </a:fld>
            <a:endParaRPr lang="en-US"/>
          </a:p>
        </p:txBody>
      </p:sp>
    </p:spTree>
    <p:extLst>
      <p:ext uri="{BB962C8B-B14F-4D97-AF65-F5344CB8AC3E}">
        <p14:creationId xmlns:p14="http://schemas.microsoft.com/office/powerpoint/2010/main" val="278287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F72D2F-DBED-594B-AB60-0AFAE4F80F58}" type="slidenum">
              <a:rPr lang="en-US" smtClean="0"/>
              <a:t>43</a:t>
            </a:fld>
            <a:endParaRPr lang="en-US"/>
          </a:p>
        </p:txBody>
      </p:sp>
    </p:spTree>
    <p:extLst>
      <p:ext uri="{BB962C8B-B14F-4D97-AF65-F5344CB8AC3E}">
        <p14:creationId xmlns:p14="http://schemas.microsoft.com/office/powerpoint/2010/main" val="278287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1D8BD707-D9CF-40AE-B4C6-C98DA3205C09}" type="datetimeFigureOut">
              <a:rPr lang="en-US" smtClean="0"/>
              <a:pPr/>
              <a:t>1/7/2022</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2754ED01-E2A0-4C1E-8E21-014B99041579}"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1D8BD707-D9CF-40AE-B4C6-C98DA3205C09}" type="datetimeFigureOut">
              <a:rPr lang="en-US" smtClean="0"/>
              <a:pPr/>
              <a:t>1/7/2022</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B6F15528-21DE-4FAA-801E-634DDDAF4B2B}" type="slidenum">
              <a:rPr lang="en-US" smtClean="0"/>
              <a:pPr/>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1D8BD707-D9CF-40AE-B4C6-C98DA3205C09}" type="datetimeFigureOut">
              <a:rPr lang="en-US" smtClean="0"/>
              <a:pPr/>
              <a:t>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2754ED01-E2A0-4C1E-8E21-014B99041579}"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1D8BD707-D9CF-40AE-B4C6-C98DA3205C09}" type="datetimeFigureOut">
              <a:rPr lang="en-US" smtClean="0"/>
              <a:pPr/>
              <a:t>1/7/2022</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757929"/>
          </a:xfrm>
        </p:spPr>
        <p:txBody>
          <a:bodyPr>
            <a:normAutofit/>
          </a:bodyPr>
          <a:lstStyle/>
          <a:p>
            <a:r>
              <a:rPr lang="en-US" sz="2400" dirty="0">
                <a:solidFill>
                  <a:schemeClr val="tx1"/>
                </a:solidFill>
              </a:rPr>
              <a:t>This presentation is intended to support training of </a:t>
            </a:r>
            <a:r>
              <a:rPr lang="en-US" sz="2400" b="1" dirty="0">
                <a:solidFill>
                  <a:srgbClr val="1F497D"/>
                </a:solidFill>
              </a:rPr>
              <a:t>assessors</a:t>
            </a:r>
            <a:r>
              <a:rPr lang="en-US" sz="2400" dirty="0">
                <a:solidFill>
                  <a:srgbClr val="1F497D"/>
                </a:solidFill>
              </a:rPr>
              <a:t> </a:t>
            </a:r>
            <a:r>
              <a:rPr lang="en-US" sz="2400" dirty="0">
                <a:solidFill>
                  <a:schemeClr val="tx1"/>
                </a:solidFill>
              </a:rPr>
              <a:t>for the </a:t>
            </a:r>
            <a:r>
              <a:rPr lang="en-US" sz="2400" b="1" dirty="0">
                <a:solidFill>
                  <a:srgbClr val="1F497D"/>
                </a:solidFill>
              </a:rPr>
              <a:t>CREDI Long Form </a:t>
            </a:r>
            <a:r>
              <a:rPr lang="en-US" sz="2400" dirty="0">
                <a:solidFill>
                  <a:schemeClr val="tx1"/>
                </a:solidFill>
              </a:rPr>
              <a:t>using an </a:t>
            </a:r>
            <a:r>
              <a:rPr lang="en-US" sz="2400" b="1" dirty="0">
                <a:solidFill>
                  <a:srgbClr val="1F497D"/>
                </a:solidFill>
              </a:rPr>
              <a:t>In-person Interview </a:t>
            </a:r>
            <a:r>
              <a:rPr lang="en-US" sz="2400" dirty="0">
                <a:solidFill>
                  <a:schemeClr val="tx1"/>
                </a:solidFill>
              </a:rPr>
              <a:t>format.</a:t>
            </a:r>
          </a:p>
          <a:p>
            <a:r>
              <a:rPr lang="en-US" sz="2400" dirty="0">
                <a:solidFill>
                  <a:schemeClr val="tx1"/>
                </a:solidFill>
              </a:rPr>
              <a:t>The person responsible for leading this training should carefully </a:t>
            </a:r>
            <a:r>
              <a:rPr lang="en-US" sz="2400" b="1" dirty="0"/>
              <a:t>read all materials </a:t>
            </a:r>
            <a:r>
              <a:rPr lang="en-US" sz="2400" dirty="0">
                <a:solidFill>
                  <a:schemeClr val="tx1"/>
                </a:solidFill>
              </a:rPr>
              <a:t>on the CREDI website, especially the User Guide and Assessor Manual.</a:t>
            </a:r>
          </a:p>
          <a:p>
            <a:r>
              <a:rPr lang="en-US" sz="2400" dirty="0">
                <a:solidFill>
                  <a:schemeClr val="tx1"/>
                </a:solidFill>
              </a:rPr>
              <a:t>This person should also </a:t>
            </a:r>
            <a:r>
              <a:rPr lang="en-US" sz="2400" b="1" dirty="0">
                <a:solidFill>
                  <a:srgbClr val="1F497D"/>
                </a:solidFill>
              </a:rPr>
              <a:t>customize</a:t>
            </a:r>
            <a:r>
              <a:rPr lang="en-US" sz="2400" dirty="0">
                <a:solidFill>
                  <a:srgbClr val="1F497D"/>
                </a:solidFill>
              </a:rPr>
              <a:t> </a:t>
            </a:r>
            <a:r>
              <a:rPr lang="en-US" sz="2400" dirty="0">
                <a:solidFill>
                  <a:schemeClr val="tx1"/>
                </a:solidFill>
              </a:rPr>
              <a:t>this presentation for the purposes of the particular study context.</a:t>
            </a:r>
          </a:p>
          <a:p>
            <a:pPr lvl="1"/>
            <a:r>
              <a:rPr lang="en-US" sz="2200" dirty="0">
                <a:solidFill>
                  <a:schemeClr val="tx1"/>
                </a:solidFill>
              </a:rPr>
              <a:t>Suggestions of places to customize are included in </a:t>
            </a:r>
            <a:r>
              <a:rPr lang="en-US" sz="2200" dirty="0">
                <a:solidFill>
                  <a:schemeClr val="accent2"/>
                </a:solidFill>
              </a:rPr>
              <a:t>red font </a:t>
            </a:r>
            <a:r>
              <a:rPr lang="en-US" sz="2200" dirty="0">
                <a:solidFill>
                  <a:schemeClr val="tx1"/>
                </a:solidFill>
              </a:rPr>
              <a:t>throughout the presentation.</a:t>
            </a:r>
          </a:p>
          <a:p>
            <a:pPr lvl="1"/>
            <a:r>
              <a:rPr lang="en-US" sz="2200" dirty="0">
                <a:solidFill>
                  <a:schemeClr val="tx1"/>
                </a:solidFill>
              </a:rPr>
              <a:t>This slide should also be removed from the presentation prior to use.</a:t>
            </a:r>
          </a:p>
          <a:p>
            <a:endParaRPr lang="en-US" sz="2400" dirty="0">
              <a:solidFill>
                <a:schemeClr val="tx1"/>
              </a:solidFill>
            </a:endParaRPr>
          </a:p>
        </p:txBody>
      </p:sp>
      <p:sp>
        <p:nvSpPr>
          <p:cNvPr id="3" name="Title 2"/>
          <p:cNvSpPr>
            <a:spLocks noGrp="1"/>
          </p:cNvSpPr>
          <p:nvPr>
            <p:ph type="title"/>
          </p:nvPr>
        </p:nvSpPr>
        <p:spPr/>
        <p:txBody>
          <a:bodyPr/>
          <a:lstStyle/>
          <a:p>
            <a:r>
              <a:rPr lang="en-US" dirty="0"/>
              <a:t>**NOTES ABOUT THIS PRESENTATION**</a:t>
            </a:r>
          </a:p>
        </p:txBody>
      </p:sp>
    </p:spTree>
    <p:extLst>
      <p:ext uri="{BB962C8B-B14F-4D97-AF65-F5344CB8AC3E}">
        <p14:creationId xmlns:p14="http://schemas.microsoft.com/office/powerpoint/2010/main" val="2253376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Examples of Language and Cognition milestones</a:t>
            </a:r>
          </a:p>
        </p:txBody>
      </p:sp>
      <p:pic>
        <p:nvPicPr>
          <p:cNvPr id="5" name="Picture 6" descr="1 year old: Plays games such as peek-a-boo and pat-a-cake"/>
          <p:cNvPicPr>
            <a:picLocks noChangeAspect="1" noChangeArrowheads="1"/>
          </p:cNvPicPr>
          <p:nvPr/>
        </p:nvPicPr>
        <p:blipFill rotWithShape="1">
          <a:blip r:embed="rId2">
            <a:extLst>
              <a:ext uri="{28A0092B-C50C-407E-A947-70E740481C1C}">
                <a14:useLocalDpi xmlns:a14="http://schemas.microsoft.com/office/drawing/2010/main" val="0"/>
              </a:ext>
            </a:extLst>
          </a:blip>
          <a:srcRect l="10336" r="11166"/>
          <a:stretch/>
        </p:blipFill>
        <p:spPr bwMode="auto">
          <a:xfrm>
            <a:off x="3657600" y="2819400"/>
            <a:ext cx="2843207" cy="2406052"/>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2" descr="2 month old briefly calms himself"/>
          <p:cNvPicPr>
            <a:picLocks noChangeAspect="1" noChangeArrowheads="1"/>
          </p:cNvPicPr>
          <p:nvPr/>
        </p:nvPicPr>
        <p:blipFill rotWithShape="1">
          <a:blip r:embed="rId3">
            <a:extLst>
              <a:ext uri="{28A0092B-C50C-407E-A947-70E740481C1C}">
                <a14:useLocalDpi xmlns:a14="http://schemas.microsoft.com/office/drawing/2010/main" val="0"/>
              </a:ext>
            </a:extLst>
          </a:blip>
          <a:srcRect l="11126" r="6859"/>
          <a:stretch/>
        </p:blipFill>
        <p:spPr bwMode="auto">
          <a:xfrm>
            <a:off x="76200" y="2743200"/>
            <a:ext cx="2970600" cy="2406052"/>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Content Placeholder 1"/>
          <p:cNvSpPr>
            <a:spLocks noGrp="1"/>
          </p:cNvSpPr>
          <p:nvPr>
            <p:ph idx="1"/>
          </p:nvPr>
        </p:nvSpPr>
        <p:spPr>
          <a:xfrm>
            <a:off x="5715000" y="3352800"/>
            <a:ext cx="8788892" cy="5138929"/>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sz="1200" dirty="0"/>
          </a:p>
          <a:p>
            <a:endParaRPr lang="en-US" sz="1200" dirty="0"/>
          </a:p>
          <a:p>
            <a:r>
              <a:rPr lang="en-US" sz="1200" dirty="0"/>
              <a:t>Based on U.S. samples; milestones may vary depending on social-cultural context</a:t>
            </a:r>
          </a:p>
          <a:p>
            <a:endParaRPr lang="en-US" dirty="0"/>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18939"/>
          <a:stretch/>
        </p:blipFill>
        <p:spPr>
          <a:xfrm>
            <a:off x="1905000" y="3886200"/>
            <a:ext cx="2278198" cy="2717800"/>
          </a:xfrm>
          <a:prstGeom prst="rect">
            <a:avLst/>
          </a:prstGeom>
        </p:spPr>
      </p:pic>
      <p:sp>
        <p:nvSpPr>
          <p:cNvPr id="9" name="TextBox 8"/>
          <p:cNvSpPr txBox="1"/>
          <p:nvPr/>
        </p:nvSpPr>
        <p:spPr>
          <a:xfrm>
            <a:off x="1917169" y="6096000"/>
            <a:ext cx="2286000" cy="533400"/>
          </a:xfrm>
          <a:prstGeom prst="rect">
            <a:avLst/>
          </a:prstGeom>
          <a:solidFill>
            <a:schemeClr val="tx1">
              <a:alpha val="63000"/>
            </a:schemeClr>
          </a:solidFill>
        </p:spPr>
        <p:txBody>
          <a:bodyPr wrap="square" rtlCol="0">
            <a:spAutoFit/>
          </a:bodyPr>
          <a:lstStyle/>
          <a:p>
            <a:r>
              <a:rPr lang="en-US" sz="1400" dirty="0">
                <a:solidFill>
                  <a:schemeClr val="bg1"/>
                </a:solidFill>
              </a:rPr>
              <a:t>6 months- Shows curiosity about things</a:t>
            </a:r>
          </a:p>
        </p:txBody>
      </p:sp>
      <p:pic>
        <p:nvPicPr>
          <p:cNvPr id="8" name="Picture 6" descr="Finds things even when hidden under two or three cover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2346" y="4267200"/>
            <a:ext cx="3234390" cy="2393449"/>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Rectangle 10"/>
          <p:cNvSpPr/>
          <p:nvPr/>
        </p:nvSpPr>
        <p:spPr>
          <a:xfrm>
            <a:off x="1600200" y="1676400"/>
            <a:ext cx="6096000" cy="914400"/>
          </a:xfrm>
          <a:prstGeom prst="rect">
            <a:avLst/>
          </a:prstGeom>
          <a:solidFill>
            <a:srgbClr val="629DD1">
              <a:lumMod val="20000"/>
              <a:lumOff val="80000"/>
            </a:srgbClr>
          </a:solidFill>
          <a:ln w="12700" cap="flat" cmpd="sng" algn="ctr">
            <a:solidFill>
              <a:srgbClr val="4A66AC"/>
            </a:solidFill>
            <a:prstDash val="solid"/>
          </a:ln>
          <a:effectLst>
            <a:outerShdw blurRad="38100" dist="25400" dir="2700000" algn="br" rotWithShape="0">
              <a:srgbClr val="000000">
                <a:alpha val="60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1F497D"/>
                </a:solidFill>
                <a:effectLst/>
                <a:uLnTx/>
                <a:uFillTx/>
                <a:latin typeface="Calibri"/>
                <a:ea typeface="+mn-ea"/>
                <a:cs typeface="+mn-cs"/>
              </a:rPr>
              <a:t>Language and Cognitive skills </a:t>
            </a:r>
            <a:r>
              <a:rPr kumimoji="0" lang="en-US" sz="2400" b="0" i="0" u="none" strike="noStrike" kern="0" cap="none" spc="0" normalizeH="0" baseline="0" noProof="0" dirty="0">
                <a:ln>
                  <a:noFill/>
                </a:ln>
                <a:effectLst/>
                <a:uLnTx/>
                <a:uFillTx/>
                <a:latin typeface="Calibri"/>
                <a:ea typeface="+mn-ea"/>
                <a:cs typeface="+mn-cs"/>
              </a:rPr>
              <a:t>help children to communicate, pay attention, and learn</a:t>
            </a:r>
          </a:p>
        </p:txBody>
      </p:sp>
    </p:spTree>
    <p:extLst>
      <p:ext uri="{BB962C8B-B14F-4D97-AF65-F5344CB8AC3E}">
        <p14:creationId xmlns:p14="http://schemas.microsoft.com/office/powerpoint/2010/main" val="164451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Examples of Mental Health and Social Emotional milestones</a:t>
            </a:r>
          </a:p>
        </p:txBody>
      </p:sp>
      <p:pic>
        <p:nvPicPr>
          <p:cNvPr id="4" name="Picture 3" descr="2 month old beginning to smile"/>
          <p:cNvPicPr>
            <a:picLocks noChangeAspect="1" noChangeArrowheads="1"/>
          </p:cNvPicPr>
          <p:nvPr/>
        </p:nvPicPr>
        <p:blipFill rotWithShape="1">
          <a:blip r:embed="rId2">
            <a:extLst>
              <a:ext uri="{28A0092B-C50C-407E-A947-70E740481C1C}">
                <a14:useLocalDpi xmlns:a14="http://schemas.microsoft.com/office/drawing/2010/main" val="0"/>
              </a:ext>
            </a:extLst>
          </a:blip>
          <a:srcRect l="8882" r="7287"/>
          <a:stretch/>
        </p:blipFill>
        <p:spPr bwMode="auto">
          <a:xfrm>
            <a:off x="304800" y="3048000"/>
            <a:ext cx="2815370" cy="2230947"/>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descr="3 year old: Shows concern for crying frie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905000"/>
            <a:ext cx="3022509" cy="2452550"/>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400" y="3200400"/>
            <a:ext cx="2146115" cy="2714560"/>
          </a:xfrm>
          <a:prstGeom prst="rect">
            <a:avLst/>
          </a:prstGeom>
        </p:spPr>
      </p:pic>
      <p:sp>
        <p:nvSpPr>
          <p:cNvPr id="10" name="TextBox 9"/>
          <p:cNvSpPr txBox="1"/>
          <p:nvPr/>
        </p:nvSpPr>
        <p:spPr>
          <a:xfrm>
            <a:off x="3958343" y="3213100"/>
            <a:ext cx="2150172" cy="307777"/>
          </a:xfrm>
          <a:prstGeom prst="rect">
            <a:avLst/>
          </a:prstGeom>
          <a:solidFill>
            <a:schemeClr val="tx1">
              <a:alpha val="39000"/>
            </a:schemeClr>
          </a:solidFill>
        </p:spPr>
        <p:txBody>
          <a:bodyPr wrap="square" rtlCol="0">
            <a:spAutoFit/>
          </a:bodyPr>
          <a:lstStyle/>
          <a:p>
            <a:pPr algn="ctr"/>
            <a:r>
              <a:rPr lang="en-US" sz="1400" dirty="0">
                <a:solidFill>
                  <a:schemeClr val="bg1"/>
                </a:solidFill>
              </a:rPr>
              <a:t>1 year- Has a favorite thing</a:t>
            </a:r>
          </a:p>
        </p:txBody>
      </p:sp>
      <p:pic>
        <p:nvPicPr>
          <p:cNvPr id="6" name="Picture 5" descr="6 month old: Knows familiar faces and begins to know if someone is a strang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4572000"/>
            <a:ext cx="3257755" cy="2164080"/>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8" descr="2 year old: Copies others, especially adults and older childr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2518" y="4724400"/>
            <a:ext cx="2907373" cy="1935480"/>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Rectangle 10"/>
          <p:cNvSpPr/>
          <p:nvPr/>
        </p:nvSpPr>
        <p:spPr>
          <a:xfrm>
            <a:off x="228600" y="1600200"/>
            <a:ext cx="5410200" cy="1295400"/>
          </a:xfrm>
          <a:prstGeom prst="rect">
            <a:avLst/>
          </a:prstGeom>
          <a:solidFill>
            <a:srgbClr val="629DD1">
              <a:lumMod val="20000"/>
              <a:lumOff val="80000"/>
            </a:srgbClr>
          </a:solidFill>
          <a:ln w="12700" cap="flat" cmpd="sng" algn="ctr">
            <a:solidFill>
              <a:srgbClr val="4A66AC"/>
            </a:solidFill>
            <a:prstDash val="solid"/>
          </a:ln>
          <a:effectLst>
            <a:outerShdw blurRad="38100" dist="25400" dir="2700000" algn="br" rotWithShape="0">
              <a:srgbClr val="000000">
                <a:alpha val="60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1F497D"/>
                </a:solidFill>
                <a:effectLst/>
                <a:uLnTx/>
                <a:uFillTx/>
                <a:latin typeface="Calibri"/>
                <a:ea typeface="+mn-ea"/>
                <a:cs typeface="+mn-cs"/>
              </a:rPr>
              <a:t>Mental health and Social-emotional skills </a:t>
            </a:r>
            <a:r>
              <a:rPr kumimoji="0" lang="en-US" sz="2400" b="0" i="0" u="none" strike="noStrike" kern="0" cap="none" spc="0" normalizeH="0" baseline="0" noProof="0" dirty="0">
                <a:ln>
                  <a:noFill/>
                </a:ln>
                <a:effectLst/>
                <a:uLnTx/>
                <a:uFillTx/>
                <a:latin typeface="Calibri"/>
                <a:ea typeface="+mn-ea"/>
                <a:cs typeface="+mn-cs"/>
              </a:rPr>
              <a:t>help children to get along with others and show positive behaviors</a:t>
            </a:r>
          </a:p>
        </p:txBody>
      </p:sp>
    </p:spTree>
    <p:extLst>
      <p:ext uri="{BB962C8B-B14F-4D97-AF65-F5344CB8AC3E}">
        <p14:creationId xmlns:p14="http://schemas.microsoft.com/office/powerpoint/2010/main" val="1480036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Credi</a:t>
            </a:r>
            <a:r>
              <a:rPr lang="en-US" dirty="0"/>
              <a:t> items look a lot like these!</a:t>
            </a:r>
          </a:p>
        </p:txBody>
      </p:sp>
      <p:graphicFrame>
        <p:nvGraphicFramePr>
          <p:cNvPr id="9" name="Table 8"/>
          <p:cNvGraphicFramePr>
            <a:graphicFrameLocks noGrp="1"/>
          </p:cNvGraphicFramePr>
          <p:nvPr>
            <p:extLst>
              <p:ext uri="{D42A27DB-BD31-4B8C-83A1-F6EECF244321}">
                <p14:modId xmlns:p14="http://schemas.microsoft.com/office/powerpoint/2010/main" val="4076088709"/>
              </p:ext>
            </p:extLst>
          </p:nvPr>
        </p:nvGraphicFramePr>
        <p:xfrm>
          <a:off x="228600" y="1676400"/>
          <a:ext cx="8763000" cy="5014056"/>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41148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tblGrid>
              <a:tr h="370676">
                <a:tc>
                  <a:txBody>
                    <a:bodyPr/>
                    <a:lstStyle/>
                    <a:p>
                      <a:pPr algn="ctr"/>
                      <a:endParaRPr lang="en-US" sz="20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CE6F2"/>
                    </a:solidFill>
                  </a:tcPr>
                </a:tc>
                <a:tc>
                  <a:txBody>
                    <a:bodyPr/>
                    <a:lstStyle/>
                    <a:p>
                      <a:pPr algn="ctr"/>
                      <a:endParaRPr lang="en-US" sz="20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CE6F2"/>
                    </a:solidFill>
                  </a:tcPr>
                </a:tc>
                <a:tc>
                  <a:txBody>
                    <a:bodyPr/>
                    <a:lstStyle/>
                    <a:p>
                      <a:pPr algn="ctr"/>
                      <a:endParaRPr lang="en-US" sz="20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CE6F2"/>
                    </a:solidFill>
                  </a:tcPr>
                </a:tc>
                <a:tc>
                  <a:txBody>
                    <a:bodyPr/>
                    <a:lstStyle/>
                    <a:p>
                      <a:pPr algn="ctr"/>
                      <a:r>
                        <a:rPr lang="en-US" sz="1400" b="1" dirty="0"/>
                        <a:t>Yes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CE6F2"/>
                    </a:solidFill>
                  </a:tcPr>
                </a:tc>
                <a:tc>
                  <a:txBody>
                    <a:bodyPr/>
                    <a:lstStyle/>
                    <a:p>
                      <a:pPr algn="ctr"/>
                      <a:r>
                        <a:rPr lang="en-US" sz="1400" b="1" dirty="0"/>
                        <a:t>No</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CE6F2"/>
                    </a:solidFill>
                  </a:tcPr>
                </a:tc>
                <a:tc>
                  <a:txBody>
                    <a:bodyPr/>
                    <a:lstStyle/>
                    <a:p>
                      <a:pPr algn="ctr"/>
                      <a:r>
                        <a:rPr lang="en-US" sz="1400" b="1" dirty="0"/>
                        <a:t>Don’t Know</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CE6F2"/>
                    </a:solidFill>
                  </a:tcPr>
                </a:tc>
                <a:extLst>
                  <a:ext uri="{0D108BD9-81ED-4DB2-BD59-A6C34878D82A}">
                    <a16:rowId xmlns:a16="http://schemas.microsoft.com/office/drawing/2014/main" val="10000"/>
                  </a:ext>
                </a:extLst>
              </a:tr>
              <a:tr h="375930">
                <a:tc rowSpan="2">
                  <a:txBody>
                    <a:bodyPr/>
                    <a:lstStyle/>
                    <a:p>
                      <a:pPr marL="342900" marR="0" indent="-342900" algn="ctr">
                        <a:spcBef>
                          <a:spcPts val="0"/>
                        </a:spcBef>
                        <a:spcAft>
                          <a:spcPts val="0"/>
                        </a:spcAft>
                        <a:tabLst>
                          <a:tab pos="-450850" algn="l"/>
                          <a:tab pos="457200" algn="l"/>
                          <a:tab pos="674370" algn="l"/>
                          <a:tab pos="788670" algn="l"/>
                          <a:tab pos="1074420" algn="l"/>
                        </a:tabLst>
                      </a:pPr>
                      <a:r>
                        <a:rPr lang="en-US" sz="1300" b="1" dirty="0">
                          <a:latin typeface="Times New Roman"/>
                          <a:cs typeface="Times New Roman"/>
                        </a:rPr>
                        <a:t>Motor</a:t>
                      </a:r>
                    </a:p>
                  </a:txBody>
                  <a:tcPr marL="48339" marR="48339" marT="0" marB="0" vert="vert27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2900" marR="0" indent="-342900">
                        <a:spcBef>
                          <a:spcPts val="0"/>
                        </a:spcBef>
                        <a:spcAft>
                          <a:spcPts val="0"/>
                        </a:spcAft>
                        <a:tabLst>
                          <a:tab pos="-450850" algn="l"/>
                          <a:tab pos="457200" algn="l"/>
                          <a:tab pos="674370" algn="l"/>
                          <a:tab pos="788670" algn="l"/>
                          <a:tab pos="1074420" algn="l"/>
                        </a:tabLst>
                      </a:pPr>
                      <a:r>
                        <a:rPr lang="en-US" sz="1300" dirty="0">
                          <a:latin typeface="Times New Roman"/>
                          <a:cs typeface="Times New Roman"/>
                        </a:rPr>
                        <a:t>Gross motor</a:t>
                      </a:r>
                    </a:p>
                  </a:txBody>
                  <a:tcPr marL="48339" marR="4833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2900" marR="0" indent="-342900">
                        <a:spcBef>
                          <a:spcPts val="0"/>
                        </a:spcBef>
                        <a:spcAft>
                          <a:spcPts val="0"/>
                        </a:spcAft>
                        <a:tabLst>
                          <a:tab pos="-450850" algn="l"/>
                          <a:tab pos="457200" algn="l"/>
                          <a:tab pos="674370" algn="l"/>
                          <a:tab pos="788670" algn="l"/>
                          <a:tab pos="1074420" algn="l"/>
                        </a:tabLst>
                      </a:pPr>
                      <a:r>
                        <a:rPr lang="en-GB" sz="1300" dirty="0">
                          <a:latin typeface="Times New Roman"/>
                          <a:cs typeface="Times New Roman"/>
                        </a:rPr>
                        <a:t>Can the child climb onto an object such as a chair</a:t>
                      </a:r>
                      <a:r>
                        <a:rPr lang="en-GB" sz="1300" baseline="0" dirty="0">
                          <a:latin typeface="Times New Roman"/>
                          <a:cs typeface="Times New Roman"/>
                        </a:rPr>
                        <a:t> or bench</a:t>
                      </a:r>
                      <a:r>
                        <a:rPr lang="en-GB" sz="1300" dirty="0">
                          <a:latin typeface="Times New Roman"/>
                          <a:cs typeface="Times New Roman"/>
                        </a:rPr>
                        <a:t>? </a:t>
                      </a:r>
                    </a:p>
                  </a:txBody>
                  <a:tcPr marL="48339" marR="4833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300" dirty="0">
                          <a:latin typeface="Times New Roman"/>
                          <a:cs typeface="Times New Roman"/>
                        </a:rPr>
                        <a:t>1</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300" dirty="0">
                          <a:latin typeface="Times New Roman"/>
                          <a:cs typeface="Times New Roman"/>
                        </a:rPr>
                        <a:t>0</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300" dirty="0">
                          <a:latin typeface="Times New Roman"/>
                          <a:cs typeface="Times New Roman"/>
                        </a:rPr>
                        <a:t>8</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446593">
                <a:tc vMerge="1">
                  <a:txBody>
                    <a:bodyPr/>
                    <a:lstStyle/>
                    <a:p>
                      <a:pPr marL="342900" marR="0" indent="-342900">
                        <a:spcBef>
                          <a:spcPts val="0"/>
                        </a:spcBef>
                        <a:spcAft>
                          <a:spcPts val="0"/>
                        </a:spcAft>
                        <a:tabLst>
                          <a:tab pos="-450850" algn="l"/>
                          <a:tab pos="457200" algn="l"/>
                          <a:tab pos="674370" algn="l"/>
                          <a:tab pos="788670" algn="l"/>
                          <a:tab pos="1074420" algn="l"/>
                        </a:tabLst>
                      </a:pPr>
                      <a:endParaRPr lang="en-US" sz="1300" dirty="0">
                        <a:latin typeface="Times New Roman"/>
                        <a:cs typeface="Times New Roman"/>
                      </a:endParaRPr>
                    </a:p>
                  </a:txBody>
                  <a:tcPr marL="48339" marR="4833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2900" marR="0" indent="-342900">
                        <a:spcBef>
                          <a:spcPts val="0"/>
                        </a:spcBef>
                        <a:spcAft>
                          <a:spcPts val="0"/>
                        </a:spcAft>
                        <a:tabLst>
                          <a:tab pos="-450850" algn="l"/>
                          <a:tab pos="457200" algn="l"/>
                          <a:tab pos="674370" algn="l"/>
                          <a:tab pos="788670" algn="l"/>
                          <a:tab pos="1074420" algn="l"/>
                        </a:tabLst>
                      </a:pPr>
                      <a:r>
                        <a:rPr lang="en-US" sz="1300" dirty="0">
                          <a:latin typeface="Times New Roman"/>
                          <a:cs typeface="Times New Roman"/>
                        </a:rPr>
                        <a:t>Fine motor</a:t>
                      </a:r>
                    </a:p>
                  </a:txBody>
                  <a:tcPr marL="48339" marR="4833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2900" marR="0" indent="-342900">
                        <a:spcBef>
                          <a:spcPts val="0"/>
                        </a:spcBef>
                        <a:spcAft>
                          <a:spcPts val="0"/>
                        </a:spcAft>
                        <a:tabLst>
                          <a:tab pos="-450850" algn="l"/>
                          <a:tab pos="457200" algn="l"/>
                          <a:tab pos="674370" algn="l"/>
                          <a:tab pos="788670" algn="l"/>
                          <a:tab pos="1074420" algn="l"/>
                        </a:tabLst>
                      </a:pPr>
                      <a:r>
                        <a:rPr lang="en-GB" sz="1300" dirty="0">
                          <a:latin typeface="Times New Roman"/>
                          <a:cs typeface="Times New Roman"/>
                        </a:rPr>
                        <a:t>Can the child pick up a small object (e.g., a small toy or small stone) with just his/her thumb and a finger? </a:t>
                      </a:r>
                    </a:p>
                  </a:txBody>
                  <a:tcPr marL="48339" marR="4833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300" dirty="0">
                          <a:latin typeface="Times New Roman"/>
                          <a:cs typeface="Times New Roman"/>
                        </a:rPr>
                        <a:t>1</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300" dirty="0">
                          <a:latin typeface="Times New Roman"/>
                          <a:cs typeface="Times New Roman"/>
                        </a:rPr>
                        <a:t>0</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300" dirty="0">
                          <a:latin typeface="Times New Roman"/>
                          <a:cs typeface="Times New Roman"/>
                        </a:rPr>
                        <a:t>8</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375930">
                <a:tc rowSpan="2">
                  <a:txBody>
                    <a:bodyPr/>
                    <a:lstStyle/>
                    <a:p>
                      <a:pPr marL="0" marR="0" algn="ctr">
                        <a:spcBef>
                          <a:spcPts val="0"/>
                        </a:spcBef>
                        <a:spcAft>
                          <a:spcPts val="0"/>
                        </a:spcAft>
                      </a:pPr>
                      <a:r>
                        <a:rPr lang="en-US" sz="1300" b="1" dirty="0">
                          <a:latin typeface="Times New Roman"/>
                          <a:cs typeface="Times New Roman"/>
                        </a:rPr>
                        <a:t>Language</a:t>
                      </a:r>
                    </a:p>
                  </a:txBody>
                  <a:tcPr marL="68580" marR="68580" marT="0" marB="0" vert="vert27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spcBef>
                          <a:spcPts val="0"/>
                        </a:spcBef>
                        <a:spcAft>
                          <a:spcPts val="0"/>
                        </a:spcAft>
                      </a:pPr>
                      <a:r>
                        <a:rPr lang="en-US" sz="1300" dirty="0">
                          <a:latin typeface="Times New Roman"/>
                          <a:cs typeface="Times New Roman"/>
                        </a:rPr>
                        <a:t>Expressive</a:t>
                      </a:r>
                      <a:r>
                        <a:rPr lang="en-US" sz="1300" baseline="0" dirty="0">
                          <a:latin typeface="Times New Roman"/>
                          <a:cs typeface="Times New Roman"/>
                        </a:rPr>
                        <a:t> language</a:t>
                      </a:r>
                      <a:endParaRPr lang="en-US" sz="1300" dirty="0">
                        <a:latin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160020" marR="0" indent="-160020">
                        <a:spcBef>
                          <a:spcPts val="0"/>
                        </a:spcBef>
                        <a:spcAft>
                          <a:spcPts val="0"/>
                        </a:spcAft>
                        <a:tabLst>
                          <a:tab pos="-450850" algn="l"/>
                          <a:tab pos="457200" algn="l"/>
                          <a:tab pos="674370" algn="l"/>
                          <a:tab pos="788670" algn="l"/>
                          <a:tab pos="1074420" algn="l"/>
                        </a:tabLst>
                      </a:pPr>
                      <a:r>
                        <a:rPr lang="en-GB" sz="1300" dirty="0">
                          <a:solidFill>
                            <a:srgbClr val="000000"/>
                          </a:solidFill>
                          <a:effectLst/>
                          <a:latin typeface="Times New Roman"/>
                          <a:ea typeface="Times New Roman"/>
                          <a:cs typeface="Times New Roman"/>
                        </a:rPr>
                        <a:t>Can the child say one or more words (e.g., names like Mama or “</a:t>
                      </a:r>
                      <a:r>
                        <a:rPr lang="en-GB" sz="1300" dirty="0" err="1">
                          <a:solidFill>
                            <a:srgbClr val="000000"/>
                          </a:solidFill>
                          <a:effectLst/>
                          <a:latin typeface="Times New Roman"/>
                          <a:ea typeface="Times New Roman"/>
                          <a:cs typeface="Times New Roman"/>
                        </a:rPr>
                        <a:t>ba</a:t>
                      </a:r>
                      <a:r>
                        <a:rPr lang="en-GB" sz="1300" dirty="0">
                          <a:solidFill>
                            <a:srgbClr val="000000"/>
                          </a:solidFill>
                          <a:effectLst/>
                          <a:latin typeface="Times New Roman"/>
                          <a:ea typeface="Times New Roman"/>
                          <a:cs typeface="Times New Roman"/>
                        </a:rPr>
                        <a:t>” for “ball”)?</a:t>
                      </a:r>
                      <a:endParaRPr lang="en-US" sz="1300" dirty="0">
                        <a:effectLst/>
                        <a:latin typeface="Times New Roman"/>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300" dirty="0">
                          <a:latin typeface="Times New Roman"/>
                          <a:cs typeface="Times New Roman"/>
                        </a:rPr>
                        <a:t>1</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300" dirty="0">
                          <a:latin typeface="Times New Roman"/>
                          <a:cs typeface="Times New Roman"/>
                        </a:rPr>
                        <a:t>0</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300" dirty="0">
                          <a:latin typeface="Times New Roman"/>
                          <a:cs typeface="Times New Roman"/>
                        </a:rPr>
                        <a:t>8</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r h="523763">
                <a:tc vMerge="1">
                  <a:txBody>
                    <a:bodyPr/>
                    <a:lstStyle/>
                    <a:p>
                      <a:pPr marL="0" marR="0">
                        <a:spcBef>
                          <a:spcPts val="0"/>
                        </a:spcBef>
                        <a:spcAft>
                          <a:spcPts val="0"/>
                        </a:spcAft>
                      </a:pPr>
                      <a:endParaRPr lang="en-US" sz="1300" dirty="0">
                        <a:latin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spcBef>
                          <a:spcPts val="0"/>
                        </a:spcBef>
                        <a:spcAft>
                          <a:spcPts val="0"/>
                        </a:spcAft>
                      </a:pPr>
                      <a:r>
                        <a:rPr lang="en-US" sz="1300" dirty="0">
                          <a:latin typeface="Times New Roman"/>
                          <a:cs typeface="Times New Roman"/>
                        </a:rPr>
                        <a:t>Receptive language</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160020" marR="0" indent="-160020">
                        <a:spcBef>
                          <a:spcPts val="0"/>
                        </a:spcBef>
                        <a:spcAft>
                          <a:spcPts val="0"/>
                        </a:spcAft>
                        <a:tabLst>
                          <a:tab pos="-450850" algn="l"/>
                          <a:tab pos="457200" algn="l"/>
                          <a:tab pos="674370" algn="l"/>
                          <a:tab pos="788670" algn="l"/>
                          <a:tab pos="1074420" algn="l"/>
                        </a:tabLst>
                      </a:pPr>
                      <a:r>
                        <a:rPr lang="en-GB" sz="1300" dirty="0">
                          <a:solidFill>
                            <a:srgbClr val="000000"/>
                          </a:solidFill>
                          <a:effectLst/>
                          <a:latin typeface="Times New Roman"/>
                          <a:ea typeface="Times New Roman"/>
                          <a:cs typeface="Times New Roman"/>
                        </a:rPr>
                        <a:t>Can the child follow orders or instructions that have more than one part (e.g., "Go get water and go to bed")?</a:t>
                      </a:r>
                      <a:endParaRPr lang="en-US" sz="1300" dirty="0">
                        <a:effectLst/>
                        <a:latin typeface="Times New Roman"/>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300" dirty="0">
                          <a:latin typeface="Times New Roman"/>
                          <a:cs typeface="Times New Roman"/>
                        </a:rPr>
                        <a:t>1</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300" dirty="0">
                          <a:latin typeface="Times New Roman"/>
                          <a:cs typeface="Times New Roman"/>
                        </a:rPr>
                        <a:t>0</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300" dirty="0">
                          <a:latin typeface="Times New Roman"/>
                          <a:cs typeface="Times New Roman"/>
                        </a:rPr>
                        <a:t>8</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r h="375930">
                <a:tc rowSpan="2">
                  <a:txBody>
                    <a:bodyPr/>
                    <a:lstStyle/>
                    <a:p>
                      <a:pPr marL="0" marR="0" algn="ctr">
                        <a:spcBef>
                          <a:spcPts val="0"/>
                        </a:spcBef>
                        <a:spcAft>
                          <a:spcPts val="0"/>
                        </a:spcAft>
                      </a:pPr>
                      <a:r>
                        <a:rPr lang="en-US" sz="1300" b="1" dirty="0">
                          <a:latin typeface="Times New Roman"/>
                          <a:cs typeface="Times New Roman"/>
                        </a:rPr>
                        <a:t>Cognitive</a:t>
                      </a:r>
                    </a:p>
                  </a:txBody>
                  <a:tcPr marL="68580" marR="68580" marT="0" marB="0" vert="vert27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spcBef>
                          <a:spcPts val="0"/>
                        </a:spcBef>
                        <a:spcAft>
                          <a:spcPts val="0"/>
                        </a:spcAft>
                      </a:pPr>
                      <a:r>
                        <a:rPr lang="en-US" sz="1300" dirty="0">
                          <a:latin typeface="Times New Roman"/>
                          <a:cs typeface="Times New Roman"/>
                        </a:rPr>
                        <a:t>Problem solving</a:t>
                      </a:r>
                      <a:r>
                        <a:rPr lang="en-US" sz="1300" baseline="0" dirty="0">
                          <a:latin typeface="Times New Roman"/>
                          <a:cs typeface="Times New Roman"/>
                        </a:rPr>
                        <a:t> &amp; reasoning</a:t>
                      </a:r>
                      <a:endParaRPr lang="en-US" sz="1300" dirty="0">
                        <a:latin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160020" marR="0" indent="-160020">
                        <a:spcBef>
                          <a:spcPts val="0"/>
                        </a:spcBef>
                        <a:spcAft>
                          <a:spcPts val="0"/>
                        </a:spcAft>
                        <a:tabLst>
                          <a:tab pos="-450850" algn="l"/>
                          <a:tab pos="457200" algn="l"/>
                          <a:tab pos="674370" algn="l"/>
                          <a:tab pos="788670" algn="l"/>
                          <a:tab pos="1074420" algn="l"/>
                        </a:tabLst>
                      </a:pPr>
                      <a:r>
                        <a:rPr lang="en-GB" sz="1300" dirty="0">
                          <a:solidFill>
                            <a:srgbClr val="000000"/>
                          </a:solidFill>
                          <a:effectLst/>
                          <a:latin typeface="Times New Roman"/>
                          <a:ea typeface="Times New Roman"/>
                          <a:cs typeface="Times New Roman"/>
                        </a:rPr>
                        <a:t>Can the child figure out how to turn a spoon or  object if you give it to him/her the wrong way around? </a:t>
                      </a:r>
                      <a:endParaRPr lang="en-US" sz="1300" dirty="0">
                        <a:effectLst/>
                        <a:latin typeface="Times New Roman"/>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300" dirty="0">
                          <a:latin typeface="Times New Roman"/>
                          <a:cs typeface="Times New Roman"/>
                        </a:rPr>
                        <a:t>1</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300" dirty="0">
                          <a:latin typeface="Times New Roman"/>
                          <a:cs typeface="Times New Roman"/>
                        </a:rPr>
                        <a:t>0</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300" dirty="0">
                          <a:latin typeface="Times New Roman"/>
                          <a:cs typeface="Times New Roman"/>
                        </a:rPr>
                        <a:t>8</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5"/>
                  </a:ext>
                </a:extLst>
              </a:tr>
              <a:tr h="375930">
                <a:tc vMerge="1">
                  <a:txBody>
                    <a:bodyPr/>
                    <a:lstStyle/>
                    <a:p>
                      <a:pPr marL="0" marR="0">
                        <a:spcBef>
                          <a:spcPts val="0"/>
                        </a:spcBef>
                        <a:spcAft>
                          <a:spcPts val="0"/>
                        </a:spcAft>
                      </a:pPr>
                      <a:endParaRPr lang="en-US" sz="1300" dirty="0">
                        <a:latin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spcBef>
                          <a:spcPts val="0"/>
                        </a:spcBef>
                        <a:spcAft>
                          <a:spcPts val="0"/>
                        </a:spcAft>
                      </a:pPr>
                      <a:r>
                        <a:rPr lang="en-US" sz="1300" dirty="0">
                          <a:latin typeface="Times New Roman"/>
                          <a:cs typeface="Times New Roman"/>
                        </a:rPr>
                        <a:t>Literacy/numeracy</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160020" marR="0" indent="-160020">
                        <a:spcBef>
                          <a:spcPts val="0"/>
                        </a:spcBef>
                        <a:spcAft>
                          <a:spcPts val="0"/>
                        </a:spcAft>
                        <a:tabLst>
                          <a:tab pos="-450850" algn="l"/>
                          <a:tab pos="457200" algn="l"/>
                          <a:tab pos="674370" algn="l"/>
                          <a:tab pos="788670" algn="l"/>
                          <a:tab pos="1074420" algn="l"/>
                        </a:tabLst>
                      </a:pPr>
                      <a:r>
                        <a:rPr lang="en-GB" sz="1300" dirty="0">
                          <a:solidFill>
                            <a:srgbClr val="000000"/>
                          </a:solidFill>
                          <a:effectLst/>
                          <a:latin typeface="Times New Roman"/>
                          <a:ea typeface="Times New Roman"/>
                          <a:cs typeface="Times New Roman"/>
                        </a:rPr>
                        <a:t>Can the child count up to five objects (e.g., fingers, people)?</a:t>
                      </a:r>
                      <a:endParaRPr lang="en-US" sz="1300" dirty="0">
                        <a:effectLst/>
                        <a:latin typeface="Times New Roman"/>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300" dirty="0">
                          <a:latin typeface="Times New Roman"/>
                          <a:cs typeface="Times New Roman"/>
                        </a:rPr>
                        <a:t>1</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300" dirty="0">
                          <a:latin typeface="Times New Roman"/>
                          <a:cs typeface="Times New Roman"/>
                        </a:rPr>
                        <a:t>0</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300" dirty="0">
                          <a:latin typeface="Times New Roman"/>
                          <a:cs typeface="Times New Roman"/>
                        </a:rPr>
                        <a:t>8</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6"/>
                  </a:ext>
                </a:extLst>
              </a:tr>
              <a:tr h="375930">
                <a:tc rowSpan="3">
                  <a:txBody>
                    <a:bodyPr/>
                    <a:lstStyle/>
                    <a:p>
                      <a:pPr marL="0" marR="0" algn="ctr">
                        <a:spcBef>
                          <a:spcPts val="0"/>
                        </a:spcBef>
                        <a:spcAft>
                          <a:spcPts val="0"/>
                        </a:spcAft>
                        <a:tabLst>
                          <a:tab pos="-450850" algn="l"/>
                          <a:tab pos="457200" algn="l"/>
                          <a:tab pos="674370" algn="l"/>
                          <a:tab pos="788670" algn="l"/>
                          <a:tab pos="1074420" algn="l"/>
                        </a:tabLst>
                      </a:pPr>
                      <a:r>
                        <a:rPr lang="en-US" sz="1300" b="1" dirty="0">
                          <a:effectLst/>
                          <a:latin typeface="Times New Roman"/>
                          <a:ea typeface="Times New Roman"/>
                          <a:cs typeface="Times New Roman"/>
                        </a:rPr>
                        <a:t>Social-</a:t>
                      </a:r>
                      <a:br>
                        <a:rPr lang="en-US" sz="1300" b="1" dirty="0">
                          <a:effectLst/>
                          <a:latin typeface="Times New Roman"/>
                          <a:ea typeface="Times New Roman"/>
                          <a:cs typeface="Times New Roman"/>
                        </a:rPr>
                      </a:br>
                      <a:r>
                        <a:rPr lang="en-US" sz="1300" b="1" dirty="0">
                          <a:effectLst/>
                          <a:latin typeface="Times New Roman"/>
                          <a:ea typeface="Times New Roman"/>
                          <a:cs typeface="Times New Roman"/>
                        </a:rPr>
                        <a:t>Emotional</a:t>
                      </a:r>
                    </a:p>
                  </a:txBody>
                  <a:tcPr marL="68580" marR="68580" marT="0" marB="0" vert="vert27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spcBef>
                          <a:spcPts val="0"/>
                        </a:spcBef>
                        <a:spcAft>
                          <a:spcPts val="0"/>
                        </a:spcAft>
                        <a:tabLst>
                          <a:tab pos="-450850" algn="l"/>
                          <a:tab pos="457200" algn="l"/>
                          <a:tab pos="674370" algn="l"/>
                          <a:tab pos="788670" algn="l"/>
                          <a:tab pos="1074420" algn="l"/>
                        </a:tabLst>
                      </a:pPr>
                      <a:r>
                        <a:rPr lang="en-GB" sz="1300" dirty="0">
                          <a:effectLst/>
                          <a:latin typeface="Times New Roman"/>
                          <a:ea typeface="Times New Roman"/>
                          <a:cs typeface="Times New Roman"/>
                        </a:rPr>
                        <a:t>Emotion Regulation</a:t>
                      </a:r>
                      <a:endParaRPr lang="en-US" sz="1300" dirty="0">
                        <a:effectLst/>
                        <a:latin typeface="Times New Roman"/>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160020" marR="0" indent="-160020">
                        <a:spcBef>
                          <a:spcPts val="0"/>
                        </a:spcBef>
                        <a:spcAft>
                          <a:spcPts val="0"/>
                        </a:spcAft>
                        <a:tabLst>
                          <a:tab pos="-450850" algn="l"/>
                          <a:tab pos="457200" algn="l"/>
                          <a:tab pos="674370" algn="l"/>
                          <a:tab pos="788670" algn="l"/>
                          <a:tab pos="1074420" algn="l"/>
                        </a:tabLst>
                      </a:pPr>
                      <a:r>
                        <a:rPr lang="en-GB" sz="1300" dirty="0">
                          <a:effectLst/>
                          <a:latin typeface="Times New Roman"/>
                          <a:ea typeface="Times New Roman"/>
                          <a:cs typeface="Times New Roman"/>
                        </a:rPr>
                        <a:t>When the child is upset, does he/she calm down quickly on his/her own? </a:t>
                      </a:r>
                      <a:endParaRPr lang="en-US" sz="1300" dirty="0">
                        <a:effectLst/>
                        <a:latin typeface="Times New Roman"/>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300" dirty="0">
                          <a:latin typeface="Times New Roman"/>
                          <a:cs typeface="Times New Roman"/>
                        </a:rPr>
                        <a:t>1</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300" dirty="0">
                          <a:latin typeface="Times New Roman"/>
                          <a:cs typeface="Times New Roman"/>
                        </a:rPr>
                        <a:t>0</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300" dirty="0">
                          <a:latin typeface="Times New Roman"/>
                          <a:cs typeface="Times New Roman"/>
                        </a:rPr>
                        <a:t>8</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7"/>
                  </a:ext>
                </a:extLst>
              </a:tr>
              <a:tr h="375930">
                <a:tc vMerge="1">
                  <a:txBody>
                    <a:bodyPr/>
                    <a:lstStyle/>
                    <a:p>
                      <a:pPr marL="0" marR="0">
                        <a:spcBef>
                          <a:spcPts val="0"/>
                        </a:spcBef>
                        <a:spcAft>
                          <a:spcPts val="0"/>
                        </a:spcAft>
                        <a:tabLst>
                          <a:tab pos="-450850" algn="l"/>
                          <a:tab pos="457200" algn="l"/>
                          <a:tab pos="674370" algn="l"/>
                          <a:tab pos="788670" algn="l"/>
                          <a:tab pos="1074420" algn="l"/>
                        </a:tabLst>
                      </a:pPr>
                      <a:endParaRPr lang="en-US" sz="1300" dirty="0">
                        <a:effectLst/>
                        <a:latin typeface="Times New Roman"/>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spcBef>
                          <a:spcPts val="0"/>
                        </a:spcBef>
                        <a:spcAft>
                          <a:spcPts val="0"/>
                        </a:spcAft>
                        <a:tabLst>
                          <a:tab pos="-450850" algn="l"/>
                          <a:tab pos="457200" algn="l"/>
                          <a:tab pos="674370" algn="l"/>
                          <a:tab pos="788670" algn="l"/>
                          <a:tab pos="1074420" algn="l"/>
                        </a:tabLst>
                      </a:pPr>
                      <a:r>
                        <a:rPr lang="en-GB" sz="1300" dirty="0">
                          <a:effectLst/>
                          <a:latin typeface="Times New Roman"/>
                          <a:ea typeface="Times New Roman"/>
                          <a:cs typeface="Times New Roman"/>
                        </a:rPr>
                        <a:t>Social Competence</a:t>
                      </a:r>
                      <a:endParaRPr lang="en-US" sz="1300" dirty="0">
                        <a:effectLst/>
                        <a:latin typeface="Times New Roman"/>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160020" marR="0" indent="-160020">
                        <a:spcBef>
                          <a:spcPts val="0"/>
                        </a:spcBef>
                        <a:spcAft>
                          <a:spcPts val="0"/>
                        </a:spcAft>
                        <a:tabLst>
                          <a:tab pos="-450850" algn="l"/>
                          <a:tab pos="457200" algn="l"/>
                          <a:tab pos="674370" algn="l"/>
                          <a:tab pos="788670" algn="l"/>
                          <a:tab pos="1074420" algn="l"/>
                        </a:tabLst>
                      </a:pPr>
                      <a:r>
                        <a:rPr lang="en-GB" sz="1300" dirty="0">
                          <a:effectLst/>
                          <a:latin typeface="Times New Roman"/>
                          <a:ea typeface="Times New Roman"/>
                          <a:cs typeface="Times New Roman"/>
                        </a:rPr>
                        <a:t>Does the child have difficulty getting along with other children? </a:t>
                      </a:r>
                      <a:endParaRPr lang="en-US" sz="1300" dirty="0">
                        <a:effectLst/>
                        <a:latin typeface="Times New Roman"/>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300" dirty="0">
                          <a:latin typeface="Times New Roman"/>
                          <a:cs typeface="Times New Roman"/>
                        </a:rPr>
                        <a:t>1</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300" dirty="0">
                          <a:latin typeface="Times New Roman"/>
                          <a:cs typeface="Times New Roman"/>
                        </a:rPr>
                        <a:t>0</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300" dirty="0">
                          <a:latin typeface="Times New Roman"/>
                          <a:cs typeface="Times New Roman"/>
                        </a:rPr>
                        <a:t>8</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8"/>
                  </a:ext>
                </a:extLst>
              </a:tr>
              <a:tr h="375930">
                <a:tc vMerge="1">
                  <a:txBody>
                    <a:bodyPr/>
                    <a:lstStyle/>
                    <a:p>
                      <a:pPr marL="0" marR="0">
                        <a:spcBef>
                          <a:spcPts val="0"/>
                        </a:spcBef>
                        <a:spcAft>
                          <a:spcPts val="0"/>
                        </a:spcAft>
                        <a:tabLst>
                          <a:tab pos="-450850" algn="l"/>
                          <a:tab pos="457200" algn="l"/>
                          <a:tab pos="674370" algn="l"/>
                          <a:tab pos="788670" algn="l"/>
                          <a:tab pos="1074420" algn="l"/>
                        </a:tabLst>
                      </a:pPr>
                      <a:endParaRPr lang="en-US" sz="1300" dirty="0">
                        <a:effectLst/>
                        <a:latin typeface="Times New Roman"/>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spcBef>
                          <a:spcPts val="0"/>
                        </a:spcBef>
                        <a:spcAft>
                          <a:spcPts val="0"/>
                        </a:spcAft>
                        <a:tabLst>
                          <a:tab pos="-450850" algn="l"/>
                          <a:tab pos="457200" algn="l"/>
                          <a:tab pos="674370" algn="l"/>
                          <a:tab pos="788670" algn="l"/>
                          <a:tab pos="1074420" algn="l"/>
                        </a:tabLst>
                      </a:pPr>
                      <a:r>
                        <a:rPr lang="en-GB" sz="1300" dirty="0">
                          <a:effectLst/>
                          <a:latin typeface="Times New Roman"/>
                          <a:ea typeface="Times New Roman"/>
                          <a:cs typeface="Times New Roman"/>
                        </a:rPr>
                        <a:t>Executive Function</a:t>
                      </a:r>
                      <a:endParaRPr lang="en-US" sz="1300" dirty="0">
                        <a:effectLst/>
                        <a:latin typeface="Times New Roman"/>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160020" marR="0" indent="-160020">
                        <a:spcBef>
                          <a:spcPts val="0"/>
                        </a:spcBef>
                        <a:spcAft>
                          <a:spcPts val="0"/>
                        </a:spcAft>
                        <a:tabLst>
                          <a:tab pos="-450850" algn="l"/>
                          <a:tab pos="457200" algn="l"/>
                          <a:tab pos="674370" algn="l"/>
                          <a:tab pos="788670" algn="l"/>
                          <a:tab pos="1074420" algn="l"/>
                        </a:tabLst>
                      </a:pPr>
                      <a:r>
                        <a:rPr lang="en-GB" sz="1300" dirty="0">
                          <a:effectLst/>
                          <a:latin typeface="Times New Roman"/>
                          <a:ea typeface="Times New Roman"/>
                          <a:cs typeface="Times New Roman"/>
                        </a:rPr>
                        <a:t>Is the child often impatient or unwilling to wait when you ask him/her to?</a:t>
                      </a:r>
                      <a:endParaRPr lang="en-US" sz="1300" dirty="0">
                        <a:effectLst/>
                        <a:latin typeface="Times New Roman"/>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300" dirty="0">
                          <a:latin typeface="Times New Roman"/>
                          <a:cs typeface="Times New Roman"/>
                        </a:rPr>
                        <a:t>1</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300" dirty="0">
                          <a:latin typeface="Times New Roman"/>
                          <a:cs typeface="Times New Roman"/>
                        </a:rPr>
                        <a:t>0</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300" dirty="0">
                          <a:latin typeface="Times New Roman"/>
                          <a:cs typeface="Times New Roman"/>
                        </a:rPr>
                        <a:t>8</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9"/>
                  </a:ext>
                </a:extLst>
              </a:tr>
              <a:tr h="375930">
                <a:tc rowSpan="2">
                  <a:txBody>
                    <a:bodyPr/>
                    <a:lstStyle/>
                    <a:p>
                      <a:pPr marL="0" marR="0" algn="ctr">
                        <a:spcBef>
                          <a:spcPts val="0"/>
                        </a:spcBef>
                        <a:spcAft>
                          <a:spcPts val="0"/>
                        </a:spcAft>
                        <a:tabLst>
                          <a:tab pos="-450850" algn="l"/>
                          <a:tab pos="457200" algn="l"/>
                          <a:tab pos="674370" algn="l"/>
                          <a:tab pos="788670" algn="l"/>
                          <a:tab pos="1074420" algn="l"/>
                        </a:tabLst>
                      </a:pPr>
                      <a:r>
                        <a:rPr lang="en-US" sz="1300" b="1" dirty="0">
                          <a:effectLst/>
                          <a:latin typeface="Times New Roman"/>
                          <a:ea typeface="Times New Roman"/>
                          <a:cs typeface="Times New Roman"/>
                        </a:rPr>
                        <a:t>Mental</a:t>
                      </a:r>
                      <a:r>
                        <a:rPr lang="en-US" sz="1300" b="1" baseline="0" dirty="0">
                          <a:effectLst/>
                          <a:latin typeface="Times New Roman"/>
                          <a:ea typeface="Times New Roman"/>
                          <a:cs typeface="Times New Roman"/>
                        </a:rPr>
                        <a:t> Health</a:t>
                      </a:r>
                      <a:endParaRPr lang="en-US" sz="1300" b="1" dirty="0">
                        <a:effectLst/>
                        <a:latin typeface="Times New Roman"/>
                        <a:ea typeface="Times New Roman"/>
                        <a:cs typeface="Times New Roman"/>
                      </a:endParaRPr>
                    </a:p>
                  </a:txBody>
                  <a:tcPr marL="68580" marR="68580" marT="0" marB="0" vert="vert27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spcBef>
                          <a:spcPts val="0"/>
                        </a:spcBef>
                        <a:spcAft>
                          <a:spcPts val="0"/>
                        </a:spcAft>
                        <a:tabLst>
                          <a:tab pos="-450850" algn="l"/>
                          <a:tab pos="457200" algn="l"/>
                          <a:tab pos="674370" algn="l"/>
                          <a:tab pos="788670" algn="l"/>
                          <a:tab pos="1074420" algn="l"/>
                        </a:tabLst>
                      </a:pPr>
                      <a:r>
                        <a:rPr lang="en-GB" sz="1300" dirty="0">
                          <a:effectLst/>
                          <a:latin typeface="Times New Roman"/>
                          <a:ea typeface="Times New Roman"/>
                          <a:cs typeface="Times New Roman"/>
                        </a:rPr>
                        <a:t>Internalizing</a:t>
                      </a:r>
                      <a:endParaRPr lang="en-US" sz="1300" dirty="0">
                        <a:effectLst/>
                        <a:latin typeface="Times New Roman"/>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160020" marR="0" indent="-160020">
                        <a:spcBef>
                          <a:spcPts val="0"/>
                        </a:spcBef>
                        <a:spcAft>
                          <a:spcPts val="0"/>
                        </a:spcAft>
                        <a:tabLst>
                          <a:tab pos="-450850" algn="l"/>
                          <a:tab pos="457200" algn="l"/>
                          <a:tab pos="674370" algn="l"/>
                          <a:tab pos="788670" algn="l"/>
                          <a:tab pos="1074420" algn="l"/>
                        </a:tabLst>
                      </a:pPr>
                      <a:r>
                        <a:rPr lang="en-GB" sz="1300" dirty="0">
                          <a:effectLst/>
                          <a:latin typeface="Times New Roman"/>
                          <a:ea typeface="Times New Roman"/>
                          <a:cs typeface="Times New Roman"/>
                        </a:rPr>
                        <a:t>Is the child frequently sad, worried, or anxious?</a:t>
                      </a:r>
                      <a:endParaRPr lang="en-US" sz="1300" dirty="0">
                        <a:effectLst/>
                        <a:latin typeface="Times New Roman"/>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300" dirty="0">
                          <a:latin typeface="Times New Roman"/>
                          <a:cs typeface="Times New Roman"/>
                        </a:rPr>
                        <a:t>1</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300" dirty="0">
                          <a:latin typeface="Times New Roman"/>
                          <a:cs typeface="Times New Roman"/>
                        </a:rPr>
                        <a:t>0</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300" dirty="0">
                          <a:latin typeface="Times New Roman"/>
                          <a:cs typeface="Times New Roman"/>
                        </a:rPr>
                        <a:t>8</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10"/>
                  </a:ext>
                </a:extLst>
              </a:tr>
              <a:tr h="375930">
                <a:tc vMerge="1">
                  <a:txBody>
                    <a:bodyPr/>
                    <a:lstStyle/>
                    <a:p>
                      <a:pPr marL="0" marR="0">
                        <a:spcBef>
                          <a:spcPts val="0"/>
                        </a:spcBef>
                        <a:spcAft>
                          <a:spcPts val="0"/>
                        </a:spcAft>
                        <a:tabLst>
                          <a:tab pos="-450850" algn="l"/>
                          <a:tab pos="457200" algn="l"/>
                          <a:tab pos="674370" algn="l"/>
                          <a:tab pos="788670" algn="l"/>
                          <a:tab pos="1074420" algn="l"/>
                        </a:tabLst>
                      </a:pPr>
                      <a:endParaRPr lang="en-US" sz="1300" dirty="0">
                        <a:effectLst/>
                        <a:latin typeface="Times New Roman"/>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spcBef>
                          <a:spcPts val="0"/>
                        </a:spcBef>
                        <a:spcAft>
                          <a:spcPts val="0"/>
                        </a:spcAft>
                        <a:tabLst>
                          <a:tab pos="-450850" algn="l"/>
                          <a:tab pos="457200" algn="l"/>
                          <a:tab pos="674370" algn="l"/>
                          <a:tab pos="788670" algn="l"/>
                          <a:tab pos="1074420" algn="l"/>
                        </a:tabLst>
                      </a:pPr>
                      <a:r>
                        <a:rPr lang="en-GB" sz="1300">
                          <a:effectLst/>
                          <a:latin typeface="Times New Roman"/>
                          <a:ea typeface="Times New Roman"/>
                          <a:cs typeface="Times New Roman"/>
                        </a:rPr>
                        <a:t>Externalizing</a:t>
                      </a:r>
                      <a:endParaRPr lang="en-US" sz="1300">
                        <a:effectLst/>
                        <a:latin typeface="Times New Roman"/>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160020" marR="0" indent="-160020">
                        <a:spcBef>
                          <a:spcPts val="0"/>
                        </a:spcBef>
                        <a:spcAft>
                          <a:spcPts val="0"/>
                        </a:spcAft>
                        <a:tabLst>
                          <a:tab pos="-450850" algn="l"/>
                          <a:tab pos="457200" algn="l"/>
                          <a:tab pos="674370" algn="l"/>
                          <a:tab pos="788670" algn="l"/>
                          <a:tab pos="1074420" algn="l"/>
                        </a:tabLst>
                      </a:pPr>
                      <a:r>
                        <a:rPr lang="en-GB" sz="1300" dirty="0">
                          <a:effectLst/>
                          <a:latin typeface="Times New Roman"/>
                          <a:ea typeface="Times New Roman"/>
                          <a:cs typeface="Times New Roman"/>
                        </a:rPr>
                        <a:t>Does the child often kick, bite, or hit other children or adults?</a:t>
                      </a:r>
                      <a:endParaRPr lang="en-US" sz="1300" dirty="0">
                        <a:effectLst/>
                        <a:latin typeface="Times New Roman"/>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300" dirty="0">
                          <a:latin typeface="Times New Roman"/>
                          <a:cs typeface="Times New Roman"/>
                        </a:rPr>
                        <a:t>1</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300" dirty="0">
                          <a:latin typeface="Times New Roman"/>
                          <a:cs typeface="Times New Roman"/>
                        </a:rPr>
                        <a:t>0</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300" dirty="0">
                          <a:latin typeface="Times New Roman"/>
                          <a:cs typeface="Times New Roman"/>
                        </a:rPr>
                        <a:t>8</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330590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4114801" cy="4529329"/>
          </a:xfrm>
        </p:spPr>
        <p:txBody>
          <a:bodyPr>
            <a:noAutofit/>
          </a:bodyPr>
          <a:lstStyle/>
          <a:p>
            <a:pPr>
              <a:lnSpc>
                <a:spcPct val="90000"/>
              </a:lnSpc>
            </a:pPr>
            <a:r>
              <a:rPr lang="en-GB" sz="2400" dirty="0">
                <a:solidFill>
                  <a:srgbClr val="000000"/>
                </a:solidFill>
              </a:rPr>
              <a:t>Many developmental assessments are designed to identify or “screen” children with severe delays or disabilities.</a:t>
            </a:r>
          </a:p>
          <a:p>
            <a:pPr>
              <a:lnSpc>
                <a:spcPct val="90000"/>
              </a:lnSpc>
            </a:pPr>
            <a:r>
              <a:rPr lang="en-US" sz="2400" dirty="0">
                <a:solidFill>
                  <a:srgbClr val="000000"/>
                </a:solidFill>
              </a:rPr>
              <a:t>The CREDI is </a:t>
            </a:r>
            <a:r>
              <a:rPr lang="en-US" sz="2400" b="1" u="sng" dirty="0"/>
              <a:t>NOT</a:t>
            </a:r>
            <a:r>
              <a:rPr lang="en-US" sz="2400" dirty="0"/>
              <a:t> </a:t>
            </a:r>
            <a:r>
              <a:rPr lang="en-US" sz="2400" dirty="0">
                <a:solidFill>
                  <a:srgbClr val="000000"/>
                </a:solidFill>
              </a:rPr>
              <a:t>a diagnostic tool. We do not use it for screening purposes.</a:t>
            </a:r>
          </a:p>
          <a:p>
            <a:pPr>
              <a:lnSpc>
                <a:spcPct val="90000"/>
              </a:lnSpc>
            </a:pPr>
            <a:r>
              <a:rPr lang="en-GB" sz="2400" dirty="0">
                <a:solidFill>
                  <a:srgbClr val="000000"/>
                </a:solidFill>
              </a:rPr>
              <a:t>CREDI is designed to measure </a:t>
            </a:r>
            <a:r>
              <a:rPr lang="en-US" sz="2400" dirty="0">
                <a:solidFill>
                  <a:srgbClr val="000000"/>
                </a:solidFill>
              </a:rPr>
              <a:t>development across a range of ability levels for large groups of children.</a:t>
            </a:r>
          </a:p>
          <a:p>
            <a:endParaRPr lang="en-US" sz="2400" dirty="0">
              <a:solidFill>
                <a:srgbClr val="000000"/>
              </a:solidFill>
            </a:endParaRPr>
          </a:p>
        </p:txBody>
      </p:sp>
      <p:sp>
        <p:nvSpPr>
          <p:cNvPr id="3" name="Title 2"/>
          <p:cNvSpPr>
            <a:spLocks noGrp="1"/>
          </p:cNvSpPr>
          <p:nvPr>
            <p:ph type="title"/>
          </p:nvPr>
        </p:nvSpPr>
        <p:spPr/>
        <p:txBody>
          <a:bodyPr/>
          <a:lstStyle/>
          <a:p>
            <a:r>
              <a:rPr lang="en-US" dirty="0"/>
              <a:t>How the </a:t>
            </a:r>
            <a:r>
              <a:rPr lang="en-US" dirty="0" err="1"/>
              <a:t>credi</a:t>
            </a:r>
            <a:r>
              <a:rPr lang="en-US" dirty="0"/>
              <a:t> is unique</a:t>
            </a:r>
          </a:p>
        </p:txBody>
      </p:sp>
      <p:pic>
        <p:nvPicPr>
          <p:cNvPr id="5" name="Picture 4"/>
          <p:cNvPicPr/>
          <p:nvPr/>
        </p:nvPicPr>
        <p:blipFill rotWithShape="1">
          <a:blip r:embed="rId2">
            <a:extLst>
              <a:ext uri="{28A0092B-C50C-407E-A947-70E740481C1C}">
                <a14:useLocalDpi xmlns:a14="http://schemas.microsoft.com/office/drawing/2010/main" val="0"/>
              </a:ext>
            </a:extLst>
          </a:blip>
          <a:srcRect/>
          <a:stretch/>
        </p:blipFill>
        <p:spPr bwMode="auto">
          <a:xfrm>
            <a:off x="4399846" y="2286000"/>
            <a:ext cx="4744154" cy="3498515"/>
          </a:xfrm>
          <a:prstGeom prst="rect">
            <a:avLst/>
          </a:prstGeom>
          <a:noFill/>
        </p:spPr>
      </p:pic>
    </p:spTree>
    <p:extLst>
      <p:ext uri="{BB962C8B-B14F-4D97-AF65-F5344CB8AC3E}">
        <p14:creationId xmlns:p14="http://schemas.microsoft.com/office/powerpoint/2010/main" val="421036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Practice</a:t>
            </a:r>
          </a:p>
        </p:txBody>
      </p:sp>
      <p:graphicFrame>
        <p:nvGraphicFramePr>
          <p:cNvPr id="4" name="Content Placeholder 2"/>
          <p:cNvGraphicFramePr>
            <a:graphicFrameLocks noGrp="1"/>
          </p:cNvGraphicFramePr>
          <p:nvPr>
            <p:ph idx="1"/>
            <p:extLst>
              <p:ext uri="{D42A27DB-BD31-4B8C-83A1-F6EECF244321}">
                <p14:modId xmlns:p14="http://schemas.microsoft.com/office/powerpoint/2010/main" val="2030739492"/>
              </p:ext>
            </p:extLst>
          </p:nvPr>
        </p:nvGraphicFramePr>
        <p:xfrm>
          <a:off x="381000" y="1719263"/>
          <a:ext cx="8407400" cy="440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590800" y="2819400"/>
            <a:ext cx="1828800" cy="769441"/>
          </a:xfrm>
          <a:prstGeom prst="rect">
            <a:avLst/>
          </a:prstGeom>
          <a:noFill/>
        </p:spPr>
        <p:txBody>
          <a:bodyPr wrap="square" rtlCol="0">
            <a:spAutoFit/>
          </a:bodyPr>
          <a:lstStyle/>
          <a:p>
            <a:r>
              <a:rPr lang="en-US" sz="4400" dirty="0">
                <a:ln w="0"/>
                <a:solidFill>
                  <a:schemeClr val="bg2"/>
                </a:solidFill>
                <a:effectLst>
                  <a:outerShdw blurRad="38100" dist="19050" dir="2700000" algn="tl" rotWithShape="0">
                    <a:schemeClr val="dk1">
                      <a:alpha val="40000"/>
                    </a:schemeClr>
                  </a:outerShdw>
                </a:effectLst>
              </a:rPr>
              <a:t>02</a:t>
            </a:r>
          </a:p>
        </p:txBody>
      </p:sp>
      <p:sp>
        <p:nvSpPr>
          <p:cNvPr id="6" name="TextBox 5"/>
          <p:cNvSpPr txBox="1"/>
          <p:nvPr/>
        </p:nvSpPr>
        <p:spPr>
          <a:xfrm>
            <a:off x="4724400" y="2819400"/>
            <a:ext cx="1752600" cy="769441"/>
          </a:xfrm>
          <a:prstGeom prst="rect">
            <a:avLst/>
          </a:prstGeom>
          <a:noFill/>
        </p:spPr>
        <p:txBody>
          <a:bodyPr wrap="square" rtlCol="0">
            <a:spAutoFit/>
          </a:bodyPr>
          <a:lstStyle/>
          <a:p>
            <a:r>
              <a:rPr lang="en-US" sz="4400" dirty="0">
                <a:ln w="0"/>
                <a:solidFill>
                  <a:schemeClr val="bg2"/>
                </a:solidFill>
                <a:effectLst>
                  <a:outerShdw blurRad="38100" dist="19050" dir="2700000" algn="tl" rotWithShape="0">
                    <a:schemeClr val="dk1">
                      <a:alpha val="40000"/>
                    </a:schemeClr>
                  </a:outerShdw>
                </a:effectLst>
              </a:rPr>
              <a:t>03</a:t>
            </a:r>
          </a:p>
        </p:txBody>
      </p:sp>
    </p:spTree>
    <p:extLst>
      <p:ext uri="{BB962C8B-B14F-4D97-AF65-F5344CB8AC3E}">
        <p14:creationId xmlns:p14="http://schemas.microsoft.com/office/powerpoint/2010/main" val="1772140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Using the </a:t>
            </a:r>
            <a:r>
              <a:rPr lang="en-US" dirty="0" err="1"/>
              <a:t>credi</a:t>
            </a:r>
            <a:endParaRPr lang="en-US" dirty="0"/>
          </a:p>
        </p:txBody>
      </p:sp>
      <p:pic>
        <p:nvPicPr>
          <p:cNvPr id="5" name="Picture 4"/>
          <p:cNvPicPr>
            <a:picLocks noChangeAspect="1"/>
          </p:cNvPicPr>
          <p:nvPr/>
        </p:nvPicPr>
        <p:blipFill>
          <a:blip r:embed="rId2"/>
          <a:stretch>
            <a:fillRect/>
          </a:stretch>
        </p:blipFill>
        <p:spPr>
          <a:xfrm>
            <a:off x="6934200" y="5524500"/>
            <a:ext cx="2189480" cy="1219200"/>
          </a:xfrm>
          <a:prstGeom prst="rect">
            <a:avLst/>
          </a:prstGeom>
        </p:spPr>
      </p:pic>
    </p:spTree>
    <p:extLst>
      <p:ext uri="{BB962C8B-B14F-4D97-AF65-F5344CB8AC3E}">
        <p14:creationId xmlns:p14="http://schemas.microsoft.com/office/powerpoint/2010/main" val="2100499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382001" cy="4529329"/>
          </a:xfrm>
        </p:spPr>
        <p:txBody>
          <a:bodyPr>
            <a:noAutofit/>
          </a:bodyPr>
          <a:lstStyle/>
          <a:p>
            <a:pPr>
              <a:lnSpc>
                <a:spcPct val="90000"/>
              </a:lnSpc>
            </a:pPr>
            <a:r>
              <a:rPr lang="en-US" sz="2400" dirty="0">
                <a:solidFill>
                  <a:srgbClr val="000000"/>
                </a:solidFill>
              </a:rPr>
              <a:t>All of the information we will review is available in the </a:t>
            </a:r>
            <a:r>
              <a:rPr lang="en-US" sz="2400" b="1" dirty="0">
                <a:solidFill>
                  <a:srgbClr val="1F497D"/>
                </a:solidFill>
              </a:rPr>
              <a:t>Assessor Manual</a:t>
            </a:r>
          </a:p>
          <a:p>
            <a:pPr>
              <a:lnSpc>
                <a:spcPct val="90000"/>
              </a:lnSpc>
            </a:pPr>
            <a:r>
              <a:rPr lang="en-US" sz="2400" dirty="0">
                <a:solidFill>
                  <a:srgbClr val="000000"/>
                </a:solidFill>
              </a:rPr>
              <a:t>Read this manual carefully!</a:t>
            </a:r>
          </a:p>
          <a:p>
            <a:endParaRPr lang="en-US" sz="2400" dirty="0">
              <a:solidFill>
                <a:srgbClr val="000000"/>
              </a:solidFill>
            </a:endParaRPr>
          </a:p>
        </p:txBody>
      </p:sp>
      <p:sp>
        <p:nvSpPr>
          <p:cNvPr id="3" name="Title 2"/>
          <p:cNvSpPr>
            <a:spLocks noGrp="1"/>
          </p:cNvSpPr>
          <p:nvPr>
            <p:ph type="title"/>
          </p:nvPr>
        </p:nvSpPr>
        <p:spPr/>
        <p:txBody>
          <a:bodyPr/>
          <a:lstStyle/>
          <a:p>
            <a:r>
              <a:rPr lang="en-US" dirty="0"/>
              <a:t>Reminder</a:t>
            </a:r>
          </a:p>
        </p:txBody>
      </p:sp>
    </p:spTree>
    <p:extLst>
      <p:ext uri="{BB962C8B-B14F-4D97-AF65-F5344CB8AC3E}">
        <p14:creationId xmlns:p14="http://schemas.microsoft.com/office/powerpoint/2010/main" val="3789367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Key terms</a:t>
            </a:r>
          </a:p>
        </p:txBody>
      </p:sp>
      <p:graphicFrame>
        <p:nvGraphicFramePr>
          <p:cNvPr id="4" name="Content Placeholder 2"/>
          <p:cNvGraphicFramePr>
            <a:graphicFrameLocks noGrp="1"/>
          </p:cNvGraphicFramePr>
          <p:nvPr>
            <p:ph idx="1"/>
            <p:extLst>
              <p:ext uri="{D42A27DB-BD31-4B8C-83A1-F6EECF244321}">
                <p14:modId xmlns:p14="http://schemas.microsoft.com/office/powerpoint/2010/main" val="2320188495"/>
              </p:ext>
            </p:extLst>
          </p:nvPr>
        </p:nvGraphicFramePr>
        <p:xfrm>
          <a:off x="381000" y="1719263"/>
          <a:ext cx="8407400" cy="440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6743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ext uri="{D42A27DB-BD31-4B8C-83A1-F6EECF244321}">
                <p14:modId xmlns:p14="http://schemas.microsoft.com/office/powerpoint/2010/main" val="2988816613"/>
              </p:ext>
            </p:extLst>
          </p:nvPr>
        </p:nvGraphicFramePr>
        <p:xfrm>
          <a:off x="381000" y="1676400"/>
          <a:ext cx="8382000" cy="4952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8"/>
          <p:cNvSpPr>
            <a:spLocks noGrp="1"/>
          </p:cNvSpPr>
          <p:nvPr>
            <p:ph type="title"/>
          </p:nvPr>
        </p:nvSpPr>
        <p:spPr/>
        <p:txBody>
          <a:bodyPr/>
          <a:lstStyle/>
          <a:p>
            <a:r>
              <a:rPr lang="en-US" dirty="0" err="1"/>
              <a:t>Credi</a:t>
            </a:r>
            <a:r>
              <a:rPr lang="en-US" dirty="0"/>
              <a:t> Protocol Steps</a:t>
            </a:r>
          </a:p>
        </p:txBody>
      </p:sp>
    </p:spTree>
    <p:extLst>
      <p:ext uri="{BB962C8B-B14F-4D97-AF65-F5344CB8AC3E}">
        <p14:creationId xmlns:p14="http://schemas.microsoft.com/office/powerpoint/2010/main" val="1910067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 Gather</a:t>
            </a:r>
          </a:p>
        </p:txBody>
      </p:sp>
      <p:sp>
        <p:nvSpPr>
          <p:cNvPr id="5" name="Content Placeholder 2"/>
          <p:cNvSpPr>
            <a:spLocks noGrp="1"/>
          </p:cNvSpPr>
          <p:nvPr>
            <p:ph idx="1"/>
          </p:nvPr>
        </p:nvSpPr>
        <p:spPr>
          <a:xfrm>
            <a:off x="304800" y="1619520"/>
            <a:ext cx="8458200" cy="4781280"/>
          </a:xfrm>
        </p:spPr>
        <p:txBody>
          <a:bodyPr>
            <a:normAutofit/>
          </a:bodyPr>
          <a:lstStyle/>
          <a:p>
            <a:r>
              <a:rPr lang="en-US" sz="2400" dirty="0">
                <a:solidFill>
                  <a:schemeClr val="tx1"/>
                </a:solidFill>
              </a:rPr>
              <a:t>The first step is to gather all materials you will need for your interview</a:t>
            </a:r>
          </a:p>
          <a:p>
            <a:r>
              <a:rPr lang="en-US" sz="2400" dirty="0">
                <a:solidFill>
                  <a:schemeClr val="tx1"/>
                </a:solidFill>
              </a:rPr>
              <a:t>These include:</a:t>
            </a:r>
          </a:p>
          <a:p>
            <a:pPr lvl="1"/>
            <a:r>
              <a:rPr lang="en-US" sz="2200" dirty="0">
                <a:solidFill>
                  <a:schemeClr val="tx1"/>
                </a:solidFill>
              </a:rPr>
              <a:t>Printed or electronic copies of the </a:t>
            </a:r>
            <a:r>
              <a:rPr lang="en-US" sz="2200" b="1" dirty="0">
                <a:solidFill>
                  <a:srgbClr val="1F497D"/>
                </a:solidFill>
              </a:rPr>
              <a:t>CREDI Long Form</a:t>
            </a:r>
            <a:r>
              <a:rPr lang="en-US" sz="2200" dirty="0">
                <a:solidFill>
                  <a:srgbClr val="1F497D"/>
                </a:solidFill>
              </a:rPr>
              <a:t> </a:t>
            </a:r>
            <a:r>
              <a:rPr lang="en-US" sz="2200" dirty="0">
                <a:solidFill>
                  <a:schemeClr val="tx1"/>
                </a:solidFill>
              </a:rPr>
              <a:t>response sheet</a:t>
            </a:r>
            <a:endParaRPr lang="en-US" sz="2200" b="1" dirty="0">
              <a:solidFill>
                <a:schemeClr val="tx1"/>
              </a:solidFill>
            </a:endParaRPr>
          </a:p>
          <a:p>
            <a:pPr lvl="1"/>
            <a:r>
              <a:rPr lang="en-US" sz="2200" dirty="0">
                <a:solidFill>
                  <a:schemeClr val="tx1"/>
                </a:solidFill>
              </a:rPr>
              <a:t>Printed or electronic copies of the </a:t>
            </a:r>
            <a:r>
              <a:rPr lang="en-US" sz="2200" b="1" dirty="0">
                <a:solidFill>
                  <a:srgbClr val="1F497D"/>
                </a:solidFill>
              </a:rPr>
              <a:t>CREDI Long Form Illustrations </a:t>
            </a:r>
            <a:r>
              <a:rPr lang="en-US" sz="2200" dirty="0">
                <a:solidFill>
                  <a:srgbClr val="000000"/>
                </a:solidFill>
              </a:rPr>
              <a:t>document</a:t>
            </a:r>
            <a:endParaRPr lang="en-US" sz="2200" b="1" dirty="0">
              <a:solidFill>
                <a:srgbClr val="000000"/>
              </a:solidFill>
            </a:endParaRPr>
          </a:p>
          <a:p>
            <a:pPr lvl="1"/>
            <a:r>
              <a:rPr lang="en-US" sz="2200" dirty="0">
                <a:solidFill>
                  <a:schemeClr val="tx1"/>
                </a:solidFill>
              </a:rPr>
              <a:t>A copy of the </a:t>
            </a:r>
            <a:r>
              <a:rPr lang="en-US" sz="2200" b="1" dirty="0">
                <a:solidFill>
                  <a:srgbClr val="1F497D"/>
                </a:solidFill>
              </a:rPr>
              <a:t>Assessor Manual </a:t>
            </a:r>
            <a:r>
              <a:rPr lang="en-US" sz="2200" dirty="0">
                <a:solidFill>
                  <a:schemeClr val="tx1"/>
                </a:solidFill>
              </a:rPr>
              <a:t>to refer to in case of questions</a:t>
            </a:r>
          </a:p>
          <a:p>
            <a:pPr lvl="1"/>
            <a:r>
              <a:rPr lang="en-US" sz="2200" dirty="0">
                <a:solidFill>
                  <a:schemeClr val="accent2"/>
                </a:solidFill>
              </a:rPr>
              <a:t>[Study-specific materials, including consent forms, pens/pencils, chargers, instructions on how to get to the participant’s home, etc.]</a:t>
            </a:r>
          </a:p>
          <a:p>
            <a:endParaRPr lang="en-US" dirty="0"/>
          </a:p>
        </p:txBody>
      </p:sp>
    </p:spTree>
    <p:extLst>
      <p:ext uri="{BB962C8B-B14F-4D97-AF65-F5344CB8AC3E}">
        <p14:creationId xmlns:p14="http://schemas.microsoft.com/office/powerpoint/2010/main" val="211586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6553200" cy="5638800"/>
          </a:xfrm>
          <a:effectLst/>
        </p:spPr>
        <p:txBody>
          <a:bodyPr>
            <a:normAutofit/>
          </a:bodyPr>
          <a:lstStyle/>
          <a:p>
            <a:r>
              <a:rPr lang="en-US" sz="4800" cap="none" dirty="0">
                <a:ln w="1905"/>
              </a:rPr>
              <a:t>How to use the </a:t>
            </a:r>
            <a:br>
              <a:rPr lang="en-US" sz="4800" cap="none" dirty="0">
                <a:ln w="1905"/>
              </a:rPr>
            </a:br>
            <a:r>
              <a:rPr lang="en-US" sz="4800" cap="none" dirty="0">
                <a:ln w="1905"/>
              </a:rPr>
              <a:t>CREDI Long Form</a:t>
            </a:r>
            <a:br>
              <a:rPr lang="en-US" sz="4800" cap="none" dirty="0">
                <a:ln w="1905"/>
              </a:rPr>
            </a:br>
            <a:br>
              <a:rPr lang="en-US" sz="4800" cap="none" dirty="0">
                <a:ln w="1905"/>
              </a:rPr>
            </a:br>
            <a:r>
              <a:rPr lang="en-US" sz="3200" cap="none" dirty="0">
                <a:ln w="1905"/>
                <a:solidFill>
                  <a:schemeClr val="accent2"/>
                </a:solidFill>
              </a:rPr>
              <a:t>[Team/Study Information]</a:t>
            </a:r>
            <a:br>
              <a:rPr lang="en-US" sz="3200" cap="none" dirty="0">
                <a:ln w="1905"/>
                <a:solidFill>
                  <a:schemeClr val="accent2"/>
                </a:solidFill>
              </a:rPr>
            </a:br>
            <a:r>
              <a:rPr lang="en-US" sz="3200" cap="none" dirty="0">
                <a:ln w="1905"/>
                <a:solidFill>
                  <a:schemeClr val="accent2"/>
                </a:solidFill>
              </a:rPr>
              <a:t>[Date]</a:t>
            </a:r>
            <a:endParaRPr lang="en-US" sz="2800" cap="none" dirty="0">
              <a:ln w="18415" cmpd="sng">
                <a:solidFill>
                  <a:srgbClr val="FFFFFF"/>
                </a:solidFill>
                <a:prstDash val="solid"/>
              </a:ln>
              <a:solidFill>
                <a:schemeClr val="accent2"/>
              </a:solidFill>
            </a:endParaRPr>
          </a:p>
        </p:txBody>
      </p:sp>
      <p:pic>
        <p:nvPicPr>
          <p:cNvPr id="3" name="Picture 2"/>
          <p:cNvPicPr>
            <a:picLocks noChangeAspect="1"/>
          </p:cNvPicPr>
          <p:nvPr/>
        </p:nvPicPr>
        <p:blipFill>
          <a:blip r:embed="rId3"/>
          <a:stretch>
            <a:fillRect/>
          </a:stretch>
        </p:blipFill>
        <p:spPr>
          <a:xfrm>
            <a:off x="6934200" y="5524500"/>
            <a:ext cx="2189480" cy="12192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ext uri="{D42A27DB-BD31-4B8C-83A1-F6EECF244321}">
                <p14:modId xmlns:p14="http://schemas.microsoft.com/office/powerpoint/2010/main" val="1274438000"/>
              </p:ext>
            </p:extLst>
          </p:nvPr>
        </p:nvGraphicFramePr>
        <p:xfrm>
          <a:off x="152400" y="152400"/>
          <a:ext cx="8763000" cy="6476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1164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0330"/>
          </a:xfrm>
        </p:spPr>
        <p:txBody>
          <a:bodyPr>
            <a:normAutofit/>
          </a:bodyPr>
          <a:lstStyle/>
          <a:p>
            <a:pPr lvl="0"/>
            <a:r>
              <a:rPr lang="en-US" sz="2400" b="1" dirty="0"/>
              <a:t>Greet</a:t>
            </a:r>
            <a:r>
              <a:rPr lang="en-US" sz="2400" dirty="0"/>
              <a:t> </a:t>
            </a:r>
            <a:r>
              <a:rPr lang="en-US" sz="2400" dirty="0">
                <a:solidFill>
                  <a:schemeClr val="tx1"/>
                </a:solidFill>
              </a:rPr>
              <a:t>the caregiver and introduce yourself.  Remind them of why you are there.  Be </a:t>
            </a:r>
            <a:r>
              <a:rPr lang="en-US" sz="2400" b="1" dirty="0">
                <a:solidFill>
                  <a:srgbClr val="1F497D"/>
                </a:solidFill>
              </a:rPr>
              <a:t>polite</a:t>
            </a:r>
            <a:r>
              <a:rPr lang="en-US" sz="2400" dirty="0">
                <a:solidFill>
                  <a:schemeClr val="tx1"/>
                </a:solidFill>
              </a:rPr>
              <a:t>, and make them feel welcomed and comfortable.</a:t>
            </a:r>
          </a:p>
          <a:p>
            <a:pPr lvl="0"/>
            <a:r>
              <a:rPr lang="en-US" sz="2400" dirty="0">
                <a:solidFill>
                  <a:schemeClr val="tx1"/>
                </a:solidFill>
              </a:rPr>
              <a:t>Find a place for the interview that is </a:t>
            </a:r>
            <a:r>
              <a:rPr lang="en-US" sz="2400" b="1" dirty="0">
                <a:solidFill>
                  <a:srgbClr val="1F497D"/>
                </a:solidFill>
              </a:rPr>
              <a:t>quiet</a:t>
            </a:r>
            <a:r>
              <a:rPr lang="en-US" sz="2400" dirty="0">
                <a:solidFill>
                  <a:srgbClr val="1F497D"/>
                </a:solidFill>
              </a:rPr>
              <a:t> </a:t>
            </a:r>
            <a:r>
              <a:rPr lang="en-US" sz="2400" dirty="0">
                <a:solidFill>
                  <a:schemeClr val="tx1"/>
                </a:solidFill>
              </a:rPr>
              <a:t>and free of distractions.</a:t>
            </a:r>
          </a:p>
          <a:p>
            <a:pPr lvl="0"/>
            <a:r>
              <a:rPr lang="en-US" sz="2400" dirty="0">
                <a:solidFill>
                  <a:schemeClr val="tx1"/>
                </a:solidFill>
              </a:rPr>
              <a:t>Before administering any CREDI items, be sure to obtain participation </a:t>
            </a:r>
            <a:r>
              <a:rPr lang="en-US" sz="2400" b="1" dirty="0"/>
              <a:t>consent</a:t>
            </a:r>
            <a:r>
              <a:rPr lang="en-US" sz="2400" dirty="0"/>
              <a:t>. </a:t>
            </a:r>
          </a:p>
          <a:p>
            <a:pPr lvl="1"/>
            <a:r>
              <a:rPr lang="en-US" sz="2000" dirty="0">
                <a:solidFill>
                  <a:schemeClr val="accent2"/>
                </a:solidFill>
              </a:rPr>
              <a:t>[Explain study-specific procedures here]</a:t>
            </a:r>
          </a:p>
          <a:p>
            <a:pPr lvl="1"/>
            <a:r>
              <a:rPr lang="en-US" sz="2000" dirty="0">
                <a:solidFill>
                  <a:schemeClr val="tx1"/>
                </a:solidFill>
              </a:rPr>
              <a:t>Ensure that the caregiver understands the risks and advantages of answering the questions, whether the information will be kept private, and their ability to leave the study at any point in time. </a:t>
            </a:r>
          </a:p>
        </p:txBody>
      </p:sp>
      <p:sp>
        <p:nvSpPr>
          <p:cNvPr id="3" name="Title 2"/>
          <p:cNvSpPr>
            <a:spLocks noGrp="1"/>
          </p:cNvSpPr>
          <p:nvPr>
            <p:ph type="title"/>
          </p:nvPr>
        </p:nvSpPr>
        <p:spPr/>
        <p:txBody>
          <a:bodyPr/>
          <a:lstStyle/>
          <a:p>
            <a:r>
              <a:rPr lang="en-US" dirty="0"/>
              <a:t>Step 2 - Greet</a:t>
            </a:r>
          </a:p>
        </p:txBody>
      </p:sp>
    </p:spTree>
    <p:extLst>
      <p:ext uri="{BB962C8B-B14F-4D97-AF65-F5344CB8AC3E}">
        <p14:creationId xmlns:p14="http://schemas.microsoft.com/office/powerpoint/2010/main" val="1317582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ext uri="{D42A27DB-BD31-4B8C-83A1-F6EECF244321}">
                <p14:modId xmlns:p14="http://schemas.microsoft.com/office/powerpoint/2010/main" val="1108695969"/>
              </p:ext>
            </p:extLst>
          </p:nvPr>
        </p:nvGraphicFramePr>
        <p:xfrm>
          <a:off x="152400" y="152400"/>
          <a:ext cx="8763000" cy="6476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7152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US" sz="2400" b="1" dirty="0"/>
              <a:t>Ask</a:t>
            </a:r>
            <a:r>
              <a:rPr lang="en-US" sz="2400" dirty="0"/>
              <a:t> </a:t>
            </a:r>
            <a:r>
              <a:rPr lang="en-US" sz="2400" dirty="0">
                <a:solidFill>
                  <a:schemeClr val="tx1"/>
                </a:solidFill>
              </a:rPr>
              <a:t>the caregiver whether they have any questions.</a:t>
            </a:r>
          </a:p>
          <a:p>
            <a:pPr lvl="0"/>
            <a:r>
              <a:rPr lang="en-US" sz="2400" b="1" dirty="0"/>
              <a:t>Answer</a:t>
            </a:r>
            <a:r>
              <a:rPr lang="en-US" sz="2400" dirty="0"/>
              <a:t> </a:t>
            </a:r>
            <a:r>
              <a:rPr lang="en-US" sz="2400" dirty="0">
                <a:solidFill>
                  <a:schemeClr val="tx1"/>
                </a:solidFill>
              </a:rPr>
              <a:t>all questions from the caregiver before moving forward with the interview.</a:t>
            </a:r>
          </a:p>
          <a:p>
            <a:pPr lvl="0"/>
            <a:r>
              <a:rPr lang="en-US" sz="2400" dirty="0">
                <a:solidFill>
                  <a:schemeClr val="tx1"/>
                </a:solidFill>
              </a:rPr>
              <a:t>Do </a:t>
            </a:r>
            <a:r>
              <a:rPr lang="en-US" sz="2400" b="1" dirty="0">
                <a:solidFill>
                  <a:srgbClr val="1F497D"/>
                </a:solidFill>
              </a:rPr>
              <a:t>not</a:t>
            </a:r>
            <a:r>
              <a:rPr lang="en-US" sz="2400" dirty="0">
                <a:solidFill>
                  <a:srgbClr val="1F497D"/>
                </a:solidFill>
              </a:rPr>
              <a:t> </a:t>
            </a:r>
            <a:r>
              <a:rPr lang="en-US" sz="2400" dirty="0">
                <a:solidFill>
                  <a:schemeClr val="tx1"/>
                </a:solidFill>
              </a:rPr>
              <a:t>pressure the caregiver to stay if they do not wish to continue.</a:t>
            </a:r>
          </a:p>
          <a:p>
            <a:endParaRPr lang="en-US" sz="2400" dirty="0">
              <a:solidFill>
                <a:schemeClr val="tx1"/>
              </a:solidFill>
            </a:endParaRPr>
          </a:p>
        </p:txBody>
      </p:sp>
      <p:sp>
        <p:nvSpPr>
          <p:cNvPr id="3" name="Title 2"/>
          <p:cNvSpPr>
            <a:spLocks noGrp="1"/>
          </p:cNvSpPr>
          <p:nvPr>
            <p:ph type="title"/>
          </p:nvPr>
        </p:nvSpPr>
        <p:spPr/>
        <p:txBody>
          <a:bodyPr/>
          <a:lstStyle/>
          <a:p>
            <a:r>
              <a:rPr lang="en-US" dirty="0"/>
              <a:t>Step 3 - Answer </a:t>
            </a:r>
          </a:p>
        </p:txBody>
      </p:sp>
    </p:spTree>
    <p:extLst>
      <p:ext uri="{BB962C8B-B14F-4D97-AF65-F5344CB8AC3E}">
        <p14:creationId xmlns:p14="http://schemas.microsoft.com/office/powerpoint/2010/main" val="813123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Practice</a:t>
            </a:r>
          </a:p>
        </p:txBody>
      </p:sp>
      <p:graphicFrame>
        <p:nvGraphicFramePr>
          <p:cNvPr id="4" name="Content Placeholder 2"/>
          <p:cNvGraphicFramePr>
            <a:graphicFrameLocks noGrp="1"/>
          </p:cNvGraphicFramePr>
          <p:nvPr>
            <p:ph idx="1"/>
            <p:extLst>
              <p:ext uri="{D42A27DB-BD31-4B8C-83A1-F6EECF244321}">
                <p14:modId xmlns:p14="http://schemas.microsoft.com/office/powerpoint/2010/main" val="3553545987"/>
              </p:ext>
            </p:extLst>
          </p:nvPr>
        </p:nvGraphicFramePr>
        <p:xfrm>
          <a:off x="990600" y="2133600"/>
          <a:ext cx="6896470" cy="3352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945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ext uri="{D42A27DB-BD31-4B8C-83A1-F6EECF244321}">
                <p14:modId xmlns:p14="http://schemas.microsoft.com/office/powerpoint/2010/main" val="979066464"/>
              </p:ext>
            </p:extLst>
          </p:nvPr>
        </p:nvGraphicFramePr>
        <p:xfrm>
          <a:off x="152400" y="152400"/>
          <a:ext cx="8763000" cy="6476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015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914400" y="1600200"/>
            <a:ext cx="7359135" cy="3403600"/>
          </a:xfrm>
          <a:prstGeom prst="rect">
            <a:avLst/>
          </a:prstGeom>
        </p:spPr>
      </p:pic>
      <p:sp>
        <p:nvSpPr>
          <p:cNvPr id="3" name="Title 2"/>
          <p:cNvSpPr>
            <a:spLocks noGrp="1"/>
          </p:cNvSpPr>
          <p:nvPr>
            <p:ph type="title"/>
          </p:nvPr>
        </p:nvSpPr>
        <p:spPr/>
        <p:txBody>
          <a:bodyPr/>
          <a:lstStyle/>
          <a:p>
            <a:r>
              <a:rPr lang="en-US" dirty="0"/>
              <a:t>Step 4 - Fill Information</a:t>
            </a:r>
          </a:p>
        </p:txBody>
      </p:sp>
      <p:cxnSp>
        <p:nvCxnSpPr>
          <p:cNvPr id="9" name="Straight Arrow Connector 8"/>
          <p:cNvCxnSpPr>
            <a:stCxn id="10" idx="2"/>
            <a:endCxn id="2" idx="0"/>
          </p:cNvCxnSpPr>
          <p:nvPr/>
        </p:nvCxnSpPr>
        <p:spPr>
          <a:xfrm>
            <a:off x="2209800" y="1924110"/>
            <a:ext cx="571500" cy="2190690"/>
          </a:xfrm>
          <a:prstGeom prst="straightConnector1">
            <a:avLst/>
          </a:prstGeom>
          <a:ln w="28575">
            <a:solidFill>
              <a:srgbClr val="C0504D"/>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4800" y="1524000"/>
            <a:ext cx="3810000" cy="400110"/>
          </a:xfrm>
          <a:prstGeom prst="rect">
            <a:avLst/>
          </a:prstGeom>
          <a:noFill/>
        </p:spPr>
        <p:txBody>
          <a:bodyPr wrap="square" rtlCol="0">
            <a:spAutoFit/>
          </a:bodyPr>
          <a:lstStyle/>
          <a:p>
            <a:r>
              <a:rPr lang="en-US" sz="2000" dirty="0"/>
              <a:t>Record the date of the interview.</a:t>
            </a:r>
          </a:p>
        </p:txBody>
      </p:sp>
      <p:cxnSp>
        <p:nvCxnSpPr>
          <p:cNvPr id="12" name="Straight Arrow Connector 11"/>
          <p:cNvCxnSpPr>
            <a:stCxn id="15" idx="0"/>
            <a:endCxn id="11" idx="2"/>
          </p:cNvCxnSpPr>
          <p:nvPr/>
        </p:nvCxnSpPr>
        <p:spPr>
          <a:xfrm flipV="1">
            <a:off x="2247900" y="4800600"/>
            <a:ext cx="533400" cy="381000"/>
          </a:xfrm>
          <a:prstGeom prst="straightConnector1">
            <a:avLst/>
          </a:prstGeom>
          <a:ln w="28575">
            <a:solidFill>
              <a:srgbClr val="C0504D"/>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28600" y="5181600"/>
            <a:ext cx="4038600" cy="707886"/>
          </a:xfrm>
          <a:prstGeom prst="rect">
            <a:avLst/>
          </a:prstGeom>
          <a:noFill/>
        </p:spPr>
        <p:txBody>
          <a:bodyPr wrap="square" rtlCol="0">
            <a:spAutoFit/>
          </a:bodyPr>
          <a:lstStyle/>
          <a:p>
            <a:r>
              <a:rPr lang="en-US" sz="2000" dirty="0">
                <a:solidFill>
                  <a:srgbClr val="000000"/>
                </a:solidFill>
              </a:rPr>
              <a:t>Record your ID number. </a:t>
            </a:r>
            <a:r>
              <a:rPr lang="en-US" sz="2000" dirty="0">
                <a:solidFill>
                  <a:schemeClr val="accent2"/>
                </a:solidFill>
              </a:rPr>
              <a:t>[Insert study-specific ID information here.]</a:t>
            </a:r>
          </a:p>
        </p:txBody>
      </p:sp>
      <p:sp>
        <p:nvSpPr>
          <p:cNvPr id="2" name="Rounded Rectangle 1"/>
          <p:cNvSpPr/>
          <p:nvPr/>
        </p:nvSpPr>
        <p:spPr>
          <a:xfrm>
            <a:off x="1295400" y="4114800"/>
            <a:ext cx="2971800" cy="304800"/>
          </a:xfrm>
          <a:prstGeom prst="roundRect">
            <a:avLst/>
          </a:prstGeom>
          <a:noFill/>
          <a:ln w="28575"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1295400" y="4495800"/>
            <a:ext cx="2971800" cy="304800"/>
          </a:xfrm>
          <a:prstGeom prst="roundRect">
            <a:avLst/>
          </a:prstGeom>
          <a:noFill/>
          <a:ln w="28575"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Arrow Connector 31"/>
          <p:cNvCxnSpPr>
            <a:stCxn id="33" idx="2"/>
            <a:endCxn id="36" idx="0"/>
          </p:cNvCxnSpPr>
          <p:nvPr/>
        </p:nvCxnSpPr>
        <p:spPr>
          <a:xfrm flipH="1">
            <a:off x="6362700" y="1924110"/>
            <a:ext cx="647700" cy="2190690"/>
          </a:xfrm>
          <a:prstGeom prst="straightConnector1">
            <a:avLst/>
          </a:prstGeom>
          <a:ln w="28575">
            <a:solidFill>
              <a:srgbClr val="C0504D"/>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105400" y="1524000"/>
            <a:ext cx="3810000" cy="400110"/>
          </a:xfrm>
          <a:prstGeom prst="rect">
            <a:avLst/>
          </a:prstGeom>
          <a:noFill/>
        </p:spPr>
        <p:txBody>
          <a:bodyPr wrap="square" rtlCol="0">
            <a:spAutoFit/>
          </a:bodyPr>
          <a:lstStyle/>
          <a:p>
            <a:r>
              <a:rPr lang="en-US" sz="2000" dirty="0"/>
              <a:t>Record the child’s date of birth.</a:t>
            </a:r>
          </a:p>
        </p:txBody>
      </p:sp>
      <p:cxnSp>
        <p:nvCxnSpPr>
          <p:cNvPr id="34" name="Straight Arrow Connector 33"/>
          <p:cNvCxnSpPr>
            <a:stCxn id="35" idx="0"/>
            <a:endCxn id="37" idx="2"/>
          </p:cNvCxnSpPr>
          <p:nvPr/>
        </p:nvCxnSpPr>
        <p:spPr>
          <a:xfrm flipH="1" flipV="1">
            <a:off x="6362700" y="4800600"/>
            <a:ext cx="381000" cy="152400"/>
          </a:xfrm>
          <a:prstGeom prst="straightConnector1">
            <a:avLst/>
          </a:prstGeom>
          <a:ln w="28575">
            <a:solidFill>
              <a:srgbClr val="C0504D"/>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419600" y="4953000"/>
            <a:ext cx="4648200" cy="1015663"/>
          </a:xfrm>
          <a:prstGeom prst="rect">
            <a:avLst/>
          </a:prstGeom>
          <a:noFill/>
        </p:spPr>
        <p:txBody>
          <a:bodyPr wrap="square" rtlCol="0">
            <a:spAutoFit/>
          </a:bodyPr>
          <a:lstStyle/>
          <a:p>
            <a:r>
              <a:rPr lang="en-US" sz="2000" dirty="0">
                <a:solidFill>
                  <a:srgbClr val="000000"/>
                </a:solidFill>
              </a:rPr>
              <a:t>Record the child’s age in months.  For example, if the child is 2 years and 4 months, you would record 28 months.</a:t>
            </a:r>
          </a:p>
        </p:txBody>
      </p:sp>
      <p:sp>
        <p:nvSpPr>
          <p:cNvPr id="36" name="Rounded Rectangle 35"/>
          <p:cNvSpPr/>
          <p:nvPr/>
        </p:nvSpPr>
        <p:spPr>
          <a:xfrm>
            <a:off x="4876800" y="4114800"/>
            <a:ext cx="2971800" cy="304800"/>
          </a:xfrm>
          <a:prstGeom prst="roundRect">
            <a:avLst/>
          </a:prstGeom>
          <a:noFill/>
          <a:ln w="28575"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ounded Rectangle 36"/>
          <p:cNvSpPr/>
          <p:nvPr/>
        </p:nvSpPr>
        <p:spPr>
          <a:xfrm>
            <a:off x="4876800" y="4495800"/>
            <a:ext cx="2971800" cy="304800"/>
          </a:xfrm>
          <a:prstGeom prst="roundRect">
            <a:avLst/>
          </a:prstGeom>
          <a:noFill/>
          <a:ln w="28575"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152400" y="6019800"/>
            <a:ext cx="8839200" cy="685800"/>
          </a:xfrm>
          <a:prstGeom prst="rect">
            <a:avLst/>
          </a:prstGeom>
          <a:solidFill>
            <a:srgbClr val="629DD1">
              <a:lumMod val="20000"/>
              <a:lumOff val="80000"/>
            </a:srgbClr>
          </a:solidFill>
          <a:ln w="12700" cap="flat" cmpd="sng" algn="ctr">
            <a:solidFill>
              <a:srgbClr val="4A66AC"/>
            </a:solidFill>
            <a:prstDash val="solid"/>
          </a:ln>
          <a:effectLst>
            <a:outerShdw blurRad="38100" dist="25400" dir="2700000" algn="br" rotWithShape="0">
              <a:srgbClr val="000000">
                <a:alpha val="60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2000" dirty="0">
                <a:solidFill>
                  <a:srgbClr val="000000"/>
                </a:solidFill>
              </a:rPr>
              <a:t>** Be sure to also record the child’s and/or caregiver’s ID number. </a:t>
            </a:r>
            <a:r>
              <a:rPr lang="en-US" sz="2000" dirty="0">
                <a:solidFill>
                  <a:schemeClr val="accent2"/>
                </a:solidFill>
              </a:rPr>
              <a:t>[Insert study-specific ID information here.]</a:t>
            </a:r>
          </a:p>
        </p:txBody>
      </p:sp>
    </p:spTree>
    <p:extLst>
      <p:ext uri="{BB962C8B-B14F-4D97-AF65-F5344CB8AC3E}">
        <p14:creationId xmlns:p14="http://schemas.microsoft.com/office/powerpoint/2010/main" val="1804112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ext uri="{D42A27DB-BD31-4B8C-83A1-F6EECF244321}">
                <p14:modId xmlns:p14="http://schemas.microsoft.com/office/powerpoint/2010/main" val="3675659524"/>
              </p:ext>
            </p:extLst>
          </p:nvPr>
        </p:nvGraphicFramePr>
        <p:xfrm>
          <a:off x="152400" y="152400"/>
          <a:ext cx="8763000" cy="6476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920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719070"/>
            <a:ext cx="8534401" cy="5062730"/>
          </a:xfrm>
        </p:spPr>
        <p:txBody>
          <a:bodyPr>
            <a:normAutofit/>
          </a:bodyPr>
          <a:lstStyle/>
          <a:p>
            <a:pPr lvl="0"/>
            <a:r>
              <a:rPr lang="en-US" sz="2400" dirty="0">
                <a:solidFill>
                  <a:srgbClr val="000000"/>
                </a:solidFill>
              </a:rPr>
              <a:t>You will start the interview at a different point depending on the child’s </a:t>
            </a:r>
            <a:r>
              <a:rPr lang="en-US" sz="2400" b="1" dirty="0">
                <a:solidFill>
                  <a:srgbClr val="1F497D"/>
                </a:solidFill>
              </a:rPr>
              <a:t>age</a:t>
            </a:r>
            <a:r>
              <a:rPr lang="en-US" sz="2400" dirty="0">
                <a:solidFill>
                  <a:srgbClr val="000000"/>
                </a:solidFill>
              </a:rPr>
              <a:t>.  </a:t>
            </a:r>
          </a:p>
          <a:p>
            <a:r>
              <a:rPr lang="en-US" sz="2400" dirty="0">
                <a:solidFill>
                  <a:srgbClr val="000000"/>
                </a:solidFill>
              </a:rPr>
              <a:t>Before starting, </a:t>
            </a:r>
            <a:r>
              <a:rPr lang="en-US" sz="2400" b="1" dirty="0"/>
              <a:t>confirm</a:t>
            </a:r>
            <a:r>
              <a:rPr lang="en-US" sz="2400" dirty="0"/>
              <a:t> </a:t>
            </a:r>
            <a:r>
              <a:rPr lang="en-US" sz="2400" dirty="0">
                <a:solidFill>
                  <a:srgbClr val="000000"/>
                </a:solidFill>
              </a:rPr>
              <a:t>that the child’s date of birth matches with the child’s age in months.  If these do not match, ask the caregiver for clarification on which is the right age.</a:t>
            </a:r>
          </a:p>
          <a:p>
            <a:pPr lvl="0"/>
            <a:r>
              <a:rPr lang="en-US" sz="2400" dirty="0">
                <a:solidFill>
                  <a:srgbClr val="000000"/>
                </a:solidFill>
              </a:rPr>
              <a:t>Items are ordered based on difficulty, with items for younger children coming first, and items for older children coming later.  </a:t>
            </a:r>
          </a:p>
        </p:txBody>
      </p:sp>
      <p:sp>
        <p:nvSpPr>
          <p:cNvPr id="3" name="Title 2"/>
          <p:cNvSpPr>
            <a:spLocks noGrp="1"/>
          </p:cNvSpPr>
          <p:nvPr>
            <p:ph type="title"/>
          </p:nvPr>
        </p:nvSpPr>
        <p:spPr/>
        <p:txBody>
          <a:bodyPr/>
          <a:lstStyle/>
          <a:p>
            <a:r>
              <a:rPr lang="en-US" dirty="0"/>
              <a:t>Step 5 - Confirm Age</a:t>
            </a:r>
          </a:p>
        </p:txBody>
      </p:sp>
    </p:spTree>
    <p:extLst>
      <p:ext uri="{BB962C8B-B14F-4D97-AF65-F5344CB8AC3E}">
        <p14:creationId xmlns:p14="http://schemas.microsoft.com/office/powerpoint/2010/main" val="28776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719070"/>
            <a:ext cx="8458201" cy="4757930"/>
          </a:xfrm>
        </p:spPr>
        <p:txBody>
          <a:bodyPr>
            <a:normAutofit/>
          </a:bodyPr>
          <a:lstStyle/>
          <a:p>
            <a:pPr lvl="0"/>
            <a:r>
              <a:rPr lang="en-US" sz="2400" dirty="0">
                <a:solidFill>
                  <a:srgbClr val="000000"/>
                </a:solidFill>
              </a:rPr>
              <a:t>To begin the Long Form, you should </a:t>
            </a:r>
            <a:r>
              <a:rPr lang="en-US" sz="2400" b="1" dirty="0">
                <a:solidFill>
                  <a:srgbClr val="1F497D"/>
                </a:solidFill>
              </a:rPr>
              <a:t>start</a:t>
            </a:r>
            <a:r>
              <a:rPr lang="en-US" sz="2400" dirty="0">
                <a:solidFill>
                  <a:srgbClr val="1F497D"/>
                </a:solidFill>
              </a:rPr>
              <a:t> </a:t>
            </a:r>
            <a:r>
              <a:rPr lang="en-US" sz="2400" dirty="0">
                <a:solidFill>
                  <a:srgbClr val="000000"/>
                </a:solidFill>
              </a:rPr>
              <a:t>at the item marked on the response form with the child’s age band. </a:t>
            </a:r>
            <a:endParaRPr lang="en-US" sz="2400" dirty="0">
              <a:solidFill>
                <a:srgbClr val="000000"/>
              </a:solidFill>
              <a:latin typeface="Avenir Next" charset="0"/>
              <a:ea typeface="Avenir Next" charset="0"/>
              <a:cs typeface="Avenir Next" charset="0"/>
            </a:endParaRPr>
          </a:p>
          <a:p>
            <a:pPr lvl="1"/>
            <a:r>
              <a:rPr lang="en-US" sz="2000" dirty="0">
                <a:solidFill>
                  <a:srgbClr val="000000"/>
                </a:solidFill>
              </a:rPr>
              <a:t>Children </a:t>
            </a:r>
            <a:r>
              <a:rPr lang="en-US" sz="2000" b="1" dirty="0">
                <a:solidFill>
                  <a:srgbClr val="1F497D"/>
                </a:solidFill>
              </a:rPr>
              <a:t>0-5 months </a:t>
            </a:r>
            <a:r>
              <a:rPr lang="en-US" sz="2000" dirty="0">
                <a:solidFill>
                  <a:srgbClr val="000000"/>
                </a:solidFill>
              </a:rPr>
              <a:t>begin with </a:t>
            </a:r>
            <a:r>
              <a:rPr lang="en-US" sz="2000" b="1" dirty="0">
                <a:solidFill>
                  <a:srgbClr val="1F497D"/>
                </a:solidFill>
              </a:rPr>
              <a:t>item LF1</a:t>
            </a:r>
            <a:r>
              <a:rPr lang="en-US" sz="2000" dirty="0">
                <a:solidFill>
                  <a:srgbClr val="000000"/>
                </a:solidFill>
              </a:rPr>
              <a:t>. </a:t>
            </a:r>
          </a:p>
          <a:p>
            <a:pPr lvl="1"/>
            <a:r>
              <a:rPr lang="en-US" sz="2000" dirty="0">
                <a:solidFill>
                  <a:srgbClr val="000000"/>
                </a:solidFill>
              </a:rPr>
              <a:t>Children </a:t>
            </a:r>
            <a:r>
              <a:rPr lang="en-US" sz="2000" b="1" dirty="0">
                <a:solidFill>
                  <a:srgbClr val="1F497D"/>
                </a:solidFill>
              </a:rPr>
              <a:t>6-11 months </a:t>
            </a:r>
            <a:r>
              <a:rPr lang="en-US" sz="2000" dirty="0">
                <a:solidFill>
                  <a:srgbClr val="000000"/>
                </a:solidFill>
              </a:rPr>
              <a:t>begin with </a:t>
            </a:r>
            <a:r>
              <a:rPr lang="en-US" sz="2000" b="1" dirty="0">
                <a:solidFill>
                  <a:srgbClr val="1F497D"/>
                </a:solidFill>
              </a:rPr>
              <a:t>item LF6</a:t>
            </a:r>
            <a:r>
              <a:rPr lang="en-US" sz="2000" dirty="0">
                <a:solidFill>
                  <a:srgbClr val="000000"/>
                </a:solidFill>
              </a:rPr>
              <a:t>. </a:t>
            </a:r>
          </a:p>
          <a:p>
            <a:pPr lvl="1"/>
            <a:r>
              <a:rPr lang="en-US" sz="2000" dirty="0">
                <a:solidFill>
                  <a:srgbClr val="000000"/>
                </a:solidFill>
              </a:rPr>
              <a:t>Children </a:t>
            </a:r>
            <a:r>
              <a:rPr lang="en-US" sz="2000" b="1" dirty="0">
                <a:solidFill>
                  <a:srgbClr val="1F497D"/>
                </a:solidFill>
              </a:rPr>
              <a:t>12-17 months </a:t>
            </a:r>
            <a:r>
              <a:rPr lang="en-US" sz="2000" dirty="0">
                <a:solidFill>
                  <a:srgbClr val="000000"/>
                </a:solidFill>
              </a:rPr>
              <a:t>begin with </a:t>
            </a:r>
            <a:r>
              <a:rPr lang="en-US" sz="2000" b="1" dirty="0">
                <a:solidFill>
                  <a:srgbClr val="1F497D"/>
                </a:solidFill>
              </a:rPr>
              <a:t>item LF11</a:t>
            </a:r>
            <a:r>
              <a:rPr lang="en-US" sz="2000" dirty="0">
                <a:solidFill>
                  <a:srgbClr val="000000"/>
                </a:solidFill>
              </a:rPr>
              <a:t>. </a:t>
            </a:r>
          </a:p>
          <a:p>
            <a:pPr lvl="1"/>
            <a:r>
              <a:rPr lang="en-US" sz="2000" dirty="0">
                <a:solidFill>
                  <a:srgbClr val="000000"/>
                </a:solidFill>
              </a:rPr>
              <a:t>Children </a:t>
            </a:r>
            <a:r>
              <a:rPr lang="en-US" sz="2000" b="1" dirty="0">
                <a:solidFill>
                  <a:srgbClr val="1F497D"/>
                </a:solidFill>
              </a:rPr>
              <a:t>18-23 months </a:t>
            </a:r>
            <a:r>
              <a:rPr lang="en-US" sz="2000" dirty="0">
                <a:solidFill>
                  <a:srgbClr val="000000"/>
                </a:solidFill>
              </a:rPr>
              <a:t>begin with </a:t>
            </a:r>
            <a:r>
              <a:rPr lang="en-US" sz="2000" b="1" dirty="0">
                <a:solidFill>
                  <a:srgbClr val="1F497D"/>
                </a:solidFill>
              </a:rPr>
              <a:t>item LF29</a:t>
            </a:r>
            <a:r>
              <a:rPr lang="en-US" sz="2000" dirty="0">
                <a:solidFill>
                  <a:srgbClr val="000000"/>
                </a:solidFill>
              </a:rPr>
              <a:t>. </a:t>
            </a:r>
          </a:p>
          <a:p>
            <a:pPr lvl="1"/>
            <a:r>
              <a:rPr lang="en-US" sz="2000" dirty="0">
                <a:solidFill>
                  <a:srgbClr val="000000"/>
                </a:solidFill>
              </a:rPr>
              <a:t>Children </a:t>
            </a:r>
            <a:r>
              <a:rPr lang="en-US" sz="2000" b="1" dirty="0">
                <a:solidFill>
                  <a:srgbClr val="1F497D"/>
                </a:solidFill>
              </a:rPr>
              <a:t>24-29 months </a:t>
            </a:r>
            <a:r>
              <a:rPr lang="en-US" sz="2000" dirty="0">
                <a:solidFill>
                  <a:srgbClr val="000000"/>
                </a:solidFill>
              </a:rPr>
              <a:t>begin with </a:t>
            </a:r>
            <a:r>
              <a:rPr lang="en-US" sz="2000" b="1" dirty="0">
                <a:solidFill>
                  <a:srgbClr val="1F497D"/>
                </a:solidFill>
              </a:rPr>
              <a:t>item LF39</a:t>
            </a:r>
            <a:r>
              <a:rPr lang="en-US" sz="2000" dirty="0">
                <a:solidFill>
                  <a:srgbClr val="000000"/>
                </a:solidFill>
              </a:rPr>
              <a:t>. </a:t>
            </a:r>
          </a:p>
          <a:p>
            <a:pPr lvl="1"/>
            <a:r>
              <a:rPr lang="en-US" sz="2000" dirty="0">
                <a:solidFill>
                  <a:srgbClr val="000000"/>
                </a:solidFill>
              </a:rPr>
              <a:t>Children </a:t>
            </a:r>
            <a:r>
              <a:rPr lang="en-US" sz="2000" b="1" dirty="0">
                <a:solidFill>
                  <a:srgbClr val="1F497D"/>
                </a:solidFill>
              </a:rPr>
              <a:t>30-35 months </a:t>
            </a:r>
            <a:r>
              <a:rPr lang="en-US" sz="2000" dirty="0">
                <a:solidFill>
                  <a:srgbClr val="000000"/>
                </a:solidFill>
              </a:rPr>
              <a:t>begin with </a:t>
            </a:r>
            <a:r>
              <a:rPr lang="en-US" sz="2000" b="1" dirty="0">
                <a:solidFill>
                  <a:srgbClr val="1F497D"/>
                </a:solidFill>
              </a:rPr>
              <a:t>item LF52.</a:t>
            </a:r>
          </a:p>
          <a:p>
            <a:r>
              <a:rPr lang="en-US" sz="2400" b="1" dirty="0">
                <a:solidFill>
                  <a:srgbClr val="1F497D"/>
                </a:solidFill>
              </a:rPr>
              <a:t>Note</a:t>
            </a:r>
            <a:r>
              <a:rPr lang="en-US" sz="2400" dirty="0">
                <a:solidFill>
                  <a:srgbClr val="000000"/>
                </a:solidFill>
              </a:rPr>
              <a:t>: A child who is 5 months &amp; 30 days is considered to be 5 months.</a:t>
            </a:r>
          </a:p>
        </p:txBody>
      </p:sp>
      <p:sp>
        <p:nvSpPr>
          <p:cNvPr id="3" name="Title 2"/>
          <p:cNvSpPr>
            <a:spLocks noGrp="1"/>
          </p:cNvSpPr>
          <p:nvPr>
            <p:ph type="title"/>
          </p:nvPr>
        </p:nvSpPr>
        <p:spPr/>
        <p:txBody>
          <a:bodyPr/>
          <a:lstStyle/>
          <a:p>
            <a:r>
              <a:rPr lang="en-US" dirty="0"/>
              <a:t>Step 5 - Confirm Age</a:t>
            </a:r>
          </a:p>
        </p:txBody>
      </p:sp>
    </p:spTree>
    <p:extLst>
      <p:ext uri="{BB962C8B-B14F-4D97-AF65-F5344CB8AC3E}">
        <p14:creationId xmlns:p14="http://schemas.microsoft.com/office/powerpoint/2010/main" val="3717810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solidFill>
                  <a:schemeClr val="tx1"/>
                </a:solidFill>
              </a:rPr>
              <a:t>Review the basics of child development and the CREDI </a:t>
            </a:r>
          </a:p>
          <a:p>
            <a:r>
              <a:rPr lang="en-US" sz="2400" dirty="0">
                <a:solidFill>
                  <a:schemeClr val="tx1"/>
                </a:solidFill>
              </a:rPr>
              <a:t>Understand how to use the CREDI</a:t>
            </a:r>
          </a:p>
          <a:p>
            <a:r>
              <a:rPr lang="en-US" sz="2400" dirty="0">
                <a:solidFill>
                  <a:schemeClr val="tx1"/>
                </a:solidFill>
              </a:rPr>
              <a:t>Practice using the CREDI</a:t>
            </a:r>
          </a:p>
          <a:p>
            <a:endParaRPr lang="en-US" sz="2400" dirty="0">
              <a:solidFill>
                <a:schemeClr val="tx1"/>
              </a:solidFill>
            </a:endParaRPr>
          </a:p>
        </p:txBody>
      </p:sp>
      <p:sp>
        <p:nvSpPr>
          <p:cNvPr id="3" name="Title 2"/>
          <p:cNvSpPr>
            <a:spLocks noGrp="1"/>
          </p:cNvSpPr>
          <p:nvPr>
            <p:ph type="title"/>
          </p:nvPr>
        </p:nvSpPr>
        <p:spPr/>
        <p:txBody>
          <a:bodyPr/>
          <a:lstStyle/>
          <a:p>
            <a:r>
              <a:rPr lang="en-US" dirty="0"/>
              <a:t>Objectives of this training</a:t>
            </a:r>
          </a:p>
        </p:txBody>
      </p:sp>
    </p:spTree>
    <p:extLst>
      <p:ext uri="{BB962C8B-B14F-4D97-AF65-F5344CB8AC3E}">
        <p14:creationId xmlns:p14="http://schemas.microsoft.com/office/powerpoint/2010/main" val="14199375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68580" tIns="34290" rIns="68580" bIns="34290" rtlCol="0" anchor="ctr">
            <a:normAutofit/>
          </a:bodyPr>
          <a:lstStyle/>
          <a:p>
            <a:r>
              <a:rPr lang="en-US" dirty="0"/>
              <a:t>Step 5 – confirm age</a:t>
            </a:r>
          </a:p>
        </p:txBody>
      </p:sp>
      <p:pic>
        <p:nvPicPr>
          <p:cNvPr id="4" name="Picture 3"/>
          <p:cNvPicPr>
            <a:picLocks noChangeAspect="1"/>
          </p:cNvPicPr>
          <p:nvPr/>
        </p:nvPicPr>
        <p:blipFill>
          <a:blip r:embed="rId2"/>
          <a:stretch>
            <a:fillRect/>
          </a:stretch>
        </p:blipFill>
        <p:spPr>
          <a:xfrm>
            <a:off x="762000" y="1600200"/>
            <a:ext cx="3733800" cy="4953000"/>
          </a:xfrm>
          <a:prstGeom prst="rect">
            <a:avLst/>
          </a:prstGeom>
        </p:spPr>
      </p:pic>
      <p:pic>
        <p:nvPicPr>
          <p:cNvPr id="5" name="Picture 4"/>
          <p:cNvPicPr>
            <a:picLocks noChangeAspect="1"/>
          </p:cNvPicPr>
          <p:nvPr/>
        </p:nvPicPr>
        <p:blipFill>
          <a:blip r:embed="rId3"/>
          <a:stretch>
            <a:fillRect/>
          </a:stretch>
        </p:blipFill>
        <p:spPr>
          <a:xfrm>
            <a:off x="4495800" y="1676400"/>
            <a:ext cx="3733800" cy="4953000"/>
          </a:xfrm>
          <a:prstGeom prst="rect">
            <a:avLst/>
          </a:prstGeom>
        </p:spPr>
      </p:pic>
      <p:cxnSp>
        <p:nvCxnSpPr>
          <p:cNvPr id="13" name="Straight Arrow Connector 12"/>
          <p:cNvCxnSpPr>
            <a:stCxn id="14" idx="2"/>
            <a:endCxn id="15" idx="1"/>
          </p:cNvCxnSpPr>
          <p:nvPr/>
        </p:nvCxnSpPr>
        <p:spPr>
          <a:xfrm>
            <a:off x="527050" y="5819239"/>
            <a:ext cx="158750" cy="124361"/>
          </a:xfrm>
          <a:prstGeom prst="straightConnector1">
            <a:avLst/>
          </a:prstGeom>
          <a:ln w="28575">
            <a:solidFill>
              <a:srgbClr val="C0504D"/>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0" y="4495800"/>
            <a:ext cx="1054100" cy="1323439"/>
          </a:xfrm>
          <a:prstGeom prst="rect">
            <a:avLst/>
          </a:prstGeom>
          <a:noFill/>
        </p:spPr>
        <p:txBody>
          <a:bodyPr wrap="square" rtlCol="0">
            <a:spAutoFit/>
          </a:bodyPr>
          <a:lstStyle/>
          <a:p>
            <a:r>
              <a:rPr lang="en-US" sz="1600" dirty="0">
                <a:solidFill>
                  <a:srgbClr val="1F497D"/>
                </a:solidFill>
              </a:rPr>
              <a:t>A child who is </a:t>
            </a:r>
            <a:r>
              <a:rPr lang="en-US" sz="1600" b="1" dirty="0">
                <a:solidFill>
                  <a:srgbClr val="1F497D"/>
                </a:solidFill>
              </a:rPr>
              <a:t>3 months </a:t>
            </a:r>
            <a:r>
              <a:rPr lang="en-US" sz="1600" dirty="0">
                <a:solidFill>
                  <a:srgbClr val="1F497D"/>
                </a:solidFill>
              </a:rPr>
              <a:t>starts with LF1</a:t>
            </a:r>
          </a:p>
        </p:txBody>
      </p:sp>
      <p:sp>
        <p:nvSpPr>
          <p:cNvPr id="15" name="Rounded Rectangle 14"/>
          <p:cNvSpPr/>
          <p:nvPr/>
        </p:nvSpPr>
        <p:spPr>
          <a:xfrm>
            <a:off x="685800" y="5791200"/>
            <a:ext cx="3733800" cy="304800"/>
          </a:xfrm>
          <a:prstGeom prst="roundRect">
            <a:avLst/>
          </a:prstGeom>
          <a:noFill/>
          <a:ln w="28575"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8229600" y="1676400"/>
            <a:ext cx="990600" cy="1323439"/>
          </a:xfrm>
          <a:prstGeom prst="rect">
            <a:avLst/>
          </a:prstGeom>
          <a:noFill/>
        </p:spPr>
        <p:txBody>
          <a:bodyPr wrap="square" rtlCol="0">
            <a:spAutoFit/>
          </a:bodyPr>
          <a:lstStyle/>
          <a:p>
            <a:r>
              <a:rPr lang="en-US" sz="1600" dirty="0">
                <a:solidFill>
                  <a:srgbClr val="1F497D"/>
                </a:solidFill>
              </a:rPr>
              <a:t>A child who is </a:t>
            </a:r>
            <a:r>
              <a:rPr lang="en-US" sz="1600" b="1" dirty="0">
                <a:solidFill>
                  <a:srgbClr val="1F497D"/>
                </a:solidFill>
              </a:rPr>
              <a:t>6 months </a:t>
            </a:r>
            <a:r>
              <a:rPr lang="en-US" sz="1600" dirty="0">
                <a:solidFill>
                  <a:srgbClr val="1F497D"/>
                </a:solidFill>
              </a:rPr>
              <a:t>starts with LF6</a:t>
            </a:r>
          </a:p>
        </p:txBody>
      </p:sp>
      <p:sp>
        <p:nvSpPr>
          <p:cNvPr id="29" name="Rounded Rectangle 28"/>
          <p:cNvSpPr/>
          <p:nvPr/>
        </p:nvSpPr>
        <p:spPr>
          <a:xfrm>
            <a:off x="4495800" y="1981200"/>
            <a:ext cx="3733800" cy="381000"/>
          </a:xfrm>
          <a:prstGeom prst="roundRect">
            <a:avLst/>
          </a:prstGeom>
          <a:noFill/>
          <a:ln w="28575"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Arrow Connector 40"/>
          <p:cNvCxnSpPr>
            <a:stCxn id="42" idx="0"/>
            <a:endCxn id="43" idx="3"/>
          </p:cNvCxnSpPr>
          <p:nvPr/>
        </p:nvCxnSpPr>
        <p:spPr>
          <a:xfrm flipH="1" flipV="1">
            <a:off x="8153400" y="3390900"/>
            <a:ext cx="495300" cy="190500"/>
          </a:xfrm>
          <a:prstGeom prst="straightConnector1">
            <a:avLst/>
          </a:prstGeom>
          <a:ln w="28575">
            <a:solidFill>
              <a:srgbClr val="C0504D"/>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8153400" y="3581400"/>
            <a:ext cx="990600" cy="1323439"/>
          </a:xfrm>
          <a:prstGeom prst="rect">
            <a:avLst/>
          </a:prstGeom>
          <a:noFill/>
        </p:spPr>
        <p:txBody>
          <a:bodyPr wrap="square" rtlCol="0">
            <a:spAutoFit/>
          </a:bodyPr>
          <a:lstStyle/>
          <a:p>
            <a:r>
              <a:rPr lang="en-US" sz="1600" dirty="0">
                <a:solidFill>
                  <a:srgbClr val="1F497D"/>
                </a:solidFill>
              </a:rPr>
              <a:t>A child who is </a:t>
            </a:r>
            <a:r>
              <a:rPr lang="en-US" sz="1600" b="1" dirty="0">
                <a:solidFill>
                  <a:srgbClr val="1F497D"/>
                </a:solidFill>
              </a:rPr>
              <a:t>17 months </a:t>
            </a:r>
            <a:r>
              <a:rPr lang="en-US" sz="1600" dirty="0">
                <a:solidFill>
                  <a:srgbClr val="1F497D"/>
                </a:solidFill>
              </a:rPr>
              <a:t>starts with LF11</a:t>
            </a:r>
          </a:p>
        </p:txBody>
      </p:sp>
      <p:sp>
        <p:nvSpPr>
          <p:cNvPr id="43" name="Rounded Rectangle 42"/>
          <p:cNvSpPr/>
          <p:nvPr/>
        </p:nvSpPr>
        <p:spPr>
          <a:xfrm>
            <a:off x="4419600" y="3200400"/>
            <a:ext cx="3733800" cy="381000"/>
          </a:xfrm>
          <a:prstGeom prst="roundRect">
            <a:avLst/>
          </a:prstGeom>
          <a:noFill/>
          <a:ln w="28575"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1087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Practice</a:t>
            </a:r>
          </a:p>
        </p:txBody>
      </p:sp>
      <p:graphicFrame>
        <p:nvGraphicFramePr>
          <p:cNvPr id="4" name="Content Placeholder 2"/>
          <p:cNvGraphicFramePr>
            <a:graphicFrameLocks noGrp="1"/>
          </p:cNvGraphicFramePr>
          <p:nvPr>
            <p:ph idx="1"/>
            <p:extLst>
              <p:ext uri="{D42A27DB-BD31-4B8C-83A1-F6EECF244321}">
                <p14:modId xmlns:p14="http://schemas.microsoft.com/office/powerpoint/2010/main" val="2227809980"/>
              </p:ext>
            </p:extLst>
          </p:nvPr>
        </p:nvGraphicFramePr>
        <p:xfrm>
          <a:off x="381000" y="1719263"/>
          <a:ext cx="8407400" cy="440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953000" y="1981200"/>
            <a:ext cx="2590060" cy="1107996"/>
          </a:xfrm>
          <a:prstGeom prst="rect">
            <a:avLst/>
          </a:prstGeom>
          <a:noFill/>
        </p:spPr>
        <p:txBody>
          <a:bodyPr wrap="square" rtlCol="0">
            <a:spAutoFit/>
          </a:bodyPr>
          <a:lstStyle/>
          <a:p>
            <a:r>
              <a:rPr lang="en-US" sz="6600" dirty="0">
                <a:ln w="0"/>
                <a:solidFill>
                  <a:schemeClr val="bg2"/>
                </a:solidFill>
                <a:effectLst>
                  <a:outerShdw blurRad="38100" dist="19050" dir="2700000" algn="tl" rotWithShape="0">
                    <a:schemeClr val="dk1">
                      <a:alpha val="40000"/>
                    </a:schemeClr>
                  </a:outerShdw>
                </a:effectLst>
              </a:rPr>
              <a:t>02</a:t>
            </a:r>
          </a:p>
        </p:txBody>
      </p:sp>
    </p:spTree>
    <p:extLst>
      <p:ext uri="{BB962C8B-B14F-4D97-AF65-F5344CB8AC3E}">
        <p14:creationId xmlns:p14="http://schemas.microsoft.com/office/powerpoint/2010/main" val="1305879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ext uri="{D42A27DB-BD31-4B8C-83A1-F6EECF244321}">
                <p14:modId xmlns:p14="http://schemas.microsoft.com/office/powerpoint/2010/main" val="3942887324"/>
              </p:ext>
            </p:extLst>
          </p:nvPr>
        </p:nvGraphicFramePr>
        <p:xfrm>
          <a:off x="152400" y="152400"/>
          <a:ext cx="8763000" cy="6476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7014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US" sz="2400" dirty="0">
                <a:solidFill>
                  <a:schemeClr val="tx1"/>
                </a:solidFill>
              </a:rPr>
              <a:t>Once you have identified where to start based on the child’s age, you may begin the interview.</a:t>
            </a:r>
          </a:p>
          <a:p>
            <a:pPr lvl="0"/>
            <a:r>
              <a:rPr lang="en-US" sz="2400" dirty="0">
                <a:solidFill>
                  <a:schemeClr val="tx1"/>
                </a:solidFill>
              </a:rPr>
              <a:t>Before asking the questions to the caregivers, you must read out loud the </a:t>
            </a:r>
            <a:r>
              <a:rPr lang="en-US" sz="2400" b="1" dirty="0">
                <a:solidFill>
                  <a:srgbClr val="1F497D"/>
                </a:solidFill>
              </a:rPr>
              <a:t>instructions</a:t>
            </a:r>
            <a:r>
              <a:rPr lang="en-US" sz="2400" dirty="0">
                <a:solidFill>
                  <a:schemeClr val="tx1"/>
                </a:solidFill>
              </a:rPr>
              <a:t> that appear in </a:t>
            </a:r>
            <a:r>
              <a:rPr lang="en-US" sz="2400" b="1" dirty="0">
                <a:solidFill>
                  <a:schemeClr val="tx1"/>
                </a:solidFill>
              </a:rPr>
              <a:t>bold </a:t>
            </a:r>
            <a:r>
              <a:rPr lang="en-US" sz="2400" dirty="0">
                <a:solidFill>
                  <a:schemeClr val="tx1"/>
                </a:solidFill>
              </a:rPr>
              <a:t>font on the CREDI Long Form.</a:t>
            </a:r>
          </a:p>
          <a:p>
            <a:pPr lvl="0"/>
            <a:r>
              <a:rPr lang="en-US" sz="2400" dirty="0">
                <a:solidFill>
                  <a:schemeClr val="tx1"/>
                </a:solidFill>
              </a:rPr>
              <a:t>Read these instructions </a:t>
            </a:r>
            <a:r>
              <a:rPr lang="en-US" sz="2400" b="1" dirty="0"/>
              <a:t>exactly as they appear</a:t>
            </a:r>
            <a:r>
              <a:rPr lang="en-US" sz="2400" dirty="0">
                <a:solidFill>
                  <a:schemeClr val="tx1"/>
                </a:solidFill>
              </a:rPr>
              <a:t>.</a:t>
            </a:r>
          </a:p>
          <a:p>
            <a:endParaRPr lang="en-US" sz="2400" dirty="0">
              <a:solidFill>
                <a:schemeClr val="tx1"/>
              </a:solidFill>
            </a:endParaRPr>
          </a:p>
        </p:txBody>
      </p:sp>
      <p:sp>
        <p:nvSpPr>
          <p:cNvPr id="3" name="Title 2"/>
          <p:cNvSpPr>
            <a:spLocks noGrp="1"/>
          </p:cNvSpPr>
          <p:nvPr>
            <p:ph type="title"/>
          </p:nvPr>
        </p:nvSpPr>
        <p:spPr/>
        <p:txBody>
          <a:bodyPr/>
          <a:lstStyle/>
          <a:p>
            <a:r>
              <a:rPr lang="en-US" dirty="0"/>
              <a:t>Step 6 - Read Instructions</a:t>
            </a:r>
          </a:p>
        </p:txBody>
      </p:sp>
      <p:pic>
        <p:nvPicPr>
          <p:cNvPr id="4" name="Picture 3"/>
          <p:cNvPicPr>
            <a:picLocks noChangeAspect="1"/>
          </p:cNvPicPr>
          <p:nvPr/>
        </p:nvPicPr>
        <p:blipFill>
          <a:blip r:embed="rId2"/>
          <a:stretch>
            <a:fillRect/>
          </a:stretch>
        </p:blipFill>
        <p:spPr>
          <a:xfrm>
            <a:off x="457200" y="4419600"/>
            <a:ext cx="8418226" cy="1752600"/>
          </a:xfrm>
          <a:prstGeom prst="rect">
            <a:avLst/>
          </a:prstGeom>
        </p:spPr>
      </p:pic>
    </p:spTree>
    <p:extLst>
      <p:ext uri="{BB962C8B-B14F-4D97-AF65-F5344CB8AC3E}">
        <p14:creationId xmlns:p14="http://schemas.microsoft.com/office/powerpoint/2010/main" val="4292073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ext uri="{D42A27DB-BD31-4B8C-83A1-F6EECF244321}">
                <p14:modId xmlns:p14="http://schemas.microsoft.com/office/powerpoint/2010/main" val="2991846534"/>
              </p:ext>
            </p:extLst>
          </p:nvPr>
        </p:nvGraphicFramePr>
        <p:xfrm>
          <a:off x="152400" y="152400"/>
          <a:ext cx="8763000" cy="6476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64710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719070"/>
            <a:ext cx="8458201" cy="4910330"/>
          </a:xfrm>
        </p:spPr>
        <p:txBody>
          <a:bodyPr>
            <a:normAutofit/>
          </a:bodyPr>
          <a:lstStyle/>
          <a:p>
            <a:pPr lvl="0"/>
            <a:r>
              <a:rPr lang="en-US" sz="2400" dirty="0">
                <a:solidFill>
                  <a:srgbClr val="000000"/>
                </a:solidFill>
              </a:rPr>
              <a:t>After reading the instructions, you start the interview by asking the first question relevant to the target child’s age.</a:t>
            </a:r>
          </a:p>
          <a:p>
            <a:pPr lvl="0"/>
            <a:r>
              <a:rPr lang="en-US" sz="2400" dirty="0">
                <a:solidFill>
                  <a:srgbClr val="000000"/>
                </a:solidFill>
              </a:rPr>
              <a:t>Ask the question </a:t>
            </a:r>
            <a:r>
              <a:rPr lang="en-US" sz="2400" b="1" u="sng" dirty="0">
                <a:solidFill>
                  <a:srgbClr val="1F497D"/>
                </a:solidFill>
              </a:rPr>
              <a:t>exactly as it is written</a:t>
            </a:r>
            <a:r>
              <a:rPr lang="en-US" sz="2400" dirty="0">
                <a:solidFill>
                  <a:srgbClr val="000000"/>
                </a:solidFill>
              </a:rPr>
              <a:t>.  Do </a:t>
            </a:r>
            <a:r>
              <a:rPr lang="en-US" sz="2400" b="1" dirty="0"/>
              <a:t>not</a:t>
            </a:r>
            <a:r>
              <a:rPr lang="en-US" sz="2400" dirty="0"/>
              <a:t> </a:t>
            </a:r>
            <a:r>
              <a:rPr lang="en-US" sz="2400" dirty="0">
                <a:solidFill>
                  <a:srgbClr val="000000"/>
                </a:solidFill>
              </a:rPr>
              <a:t>change or skip any words.  Do </a:t>
            </a:r>
            <a:r>
              <a:rPr lang="en-US" sz="2400" b="1" dirty="0"/>
              <a:t>not</a:t>
            </a:r>
            <a:r>
              <a:rPr lang="en-US" sz="2400" dirty="0"/>
              <a:t> </a:t>
            </a:r>
            <a:r>
              <a:rPr lang="en-US" sz="2400" dirty="0">
                <a:solidFill>
                  <a:srgbClr val="000000"/>
                </a:solidFill>
              </a:rPr>
              <a:t>include any additional examples, gestures, or explanations.</a:t>
            </a:r>
          </a:p>
          <a:p>
            <a:pPr lvl="1"/>
            <a:r>
              <a:rPr lang="en-US" sz="2000" b="1" dirty="0">
                <a:solidFill>
                  <a:srgbClr val="1F497D"/>
                </a:solidFill>
              </a:rPr>
              <a:t>Note</a:t>
            </a:r>
            <a:r>
              <a:rPr lang="en-US" sz="2000" dirty="0">
                <a:solidFill>
                  <a:srgbClr val="000000"/>
                </a:solidFill>
              </a:rPr>
              <a:t>: One exception is that you may replace “the child” with the target child’s name or “he” or “she” if you would like. </a:t>
            </a:r>
          </a:p>
          <a:p>
            <a:r>
              <a:rPr lang="en-US" sz="2400" dirty="0">
                <a:solidFill>
                  <a:srgbClr val="000000"/>
                </a:solidFill>
              </a:rPr>
              <a:t>If the caregiver is unsure of how to respond, politely ask them to make their best guess.</a:t>
            </a:r>
          </a:p>
        </p:txBody>
      </p:sp>
      <p:sp>
        <p:nvSpPr>
          <p:cNvPr id="3" name="Title 2"/>
          <p:cNvSpPr>
            <a:spLocks noGrp="1"/>
          </p:cNvSpPr>
          <p:nvPr>
            <p:ph type="title"/>
          </p:nvPr>
        </p:nvSpPr>
        <p:spPr/>
        <p:txBody>
          <a:bodyPr/>
          <a:lstStyle/>
          <a:p>
            <a:r>
              <a:rPr lang="en-US" dirty="0"/>
              <a:t>Step 7 - Record</a:t>
            </a:r>
          </a:p>
        </p:txBody>
      </p:sp>
    </p:spTree>
    <p:extLst>
      <p:ext uri="{BB962C8B-B14F-4D97-AF65-F5344CB8AC3E}">
        <p14:creationId xmlns:p14="http://schemas.microsoft.com/office/powerpoint/2010/main" val="34006369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719070"/>
            <a:ext cx="8458201" cy="4910330"/>
          </a:xfrm>
        </p:spPr>
        <p:txBody>
          <a:bodyPr>
            <a:normAutofit/>
          </a:bodyPr>
          <a:lstStyle/>
          <a:p>
            <a:r>
              <a:rPr lang="en-US" sz="2400" dirty="0">
                <a:solidFill>
                  <a:srgbClr val="000000"/>
                </a:solidFill>
              </a:rPr>
              <a:t>Some CREDI items include an </a:t>
            </a:r>
            <a:r>
              <a:rPr lang="en-US" sz="2400" b="1" dirty="0"/>
              <a:t>illustration</a:t>
            </a:r>
            <a:r>
              <a:rPr lang="en-US" sz="2400" dirty="0">
                <a:solidFill>
                  <a:srgbClr val="000000"/>
                </a:solidFill>
              </a:rPr>
              <a:t>. </a:t>
            </a:r>
          </a:p>
          <a:p>
            <a:r>
              <a:rPr lang="en-US" sz="2400" dirty="0">
                <a:solidFill>
                  <a:srgbClr val="000000"/>
                </a:solidFill>
              </a:rPr>
              <a:t>These items are marked by a </a:t>
            </a:r>
            <a:r>
              <a:rPr lang="en-US" sz="2400" b="1" dirty="0">
                <a:solidFill>
                  <a:srgbClr val="1F497D"/>
                </a:solidFill>
              </a:rPr>
              <a:t>small picture </a:t>
            </a:r>
            <a:r>
              <a:rPr lang="en-US" sz="2400" dirty="0">
                <a:solidFill>
                  <a:srgbClr val="000000"/>
                </a:solidFill>
              </a:rPr>
              <a:t>of that image on the Long Form response sheet. </a:t>
            </a:r>
          </a:p>
          <a:p>
            <a:r>
              <a:rPr lang="en-US" sz="2400" dirty="0">
                <a:solidFill>
                  <a:srgbClr val="000000"/>
                </a:solidFill>
              </a:rPr>
              <a:t>For these items, show the relevant illustration using a copy of the </a:t>
            </a:r>
            <a:r>
              <a:rPr lang="en-US" sz="2400" b="1" dirty="0">
                <a:solidFill>
                  <a:srgbClr val="1F497D"/>
                </a:solidFill>
              </a:rPr>
              <a:t>Long Form Illustration </a:t>
            </a:r>
            <a:r>
              <a:rPr lang="en-US" sz="2400" dirty="0">
                <a:solidFill>
                  <a:srgbClr val="000000"/>
                </a:solidFill>
              </a:rPr>
              <a:t>document.  Do not show the image on the response form, as it is too small to see.</a:t>
            </a:r>
          </a:p>
        </p:txBody>
      </p:sp>
      <p:sp>
        <p:nvSpPr>
          <p:cNvPr id="3" name="Title 2"/>
          <p:cNvSpPr>
            <a:spLocks noGrp="1"/>
          </p:cNvSpPr>
          <p:nvPr>
            <p:ph type="title"/>
          </p:nvPr>
        </p:nvSpPr>
        <p:spPr/>
        <p:txBody>
          <a:bodyPr/>
          <a:lstStyle/>
          <a:p>
            <a:r>
              <a:rPr lang="en-US" dirty="0"/>
              <a:t>Step 7 - Record</a:t>
            </a:r>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r="28904" b="24305"/>
          <a:stretch/>
        </p:blipFill>
        <p:spPr bwMode="auto">
          <a:xfrm>
            <a:off x="6019800" y="4419600"/>
            <a:ext cx="2743200" cy="1981200"/>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14724883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Step 7 - Record</a:t>
            </a:r>
          </a:p>
        </p:txBody>
      </p:sp>
      <p:pic>
        <p:nvPicPr>
          <p:cNvPr id="7" name="Picture 6"/>
          <p:cNvPicPr>
            <a:picLocks noChangeAspect="1"/>
          </p:cNvPicPr>
          <p:nvPr/>
        </p:nvPicPr>
        <p:blipFill>
          <a:blip r:embed="rId2"/>
          <a:stretch>
            <a:fillRect/>
          </a:stretch>
        </p:blipFill>
        <p:spPr>
          <a:xfrm>
            <a:off x="4038600" y="1600200"/>
            <a:ext cx="4893396" cy="5058580"/>
          </a:xfrm>
          <a:prstGeom prst="rect">
            <a:avLst/>
          </a:prstGeom>
        </p:spPr>
      </p:pic>
      <p:sp>
        <p:nvSpPr>
          <p:cNvPr id="35" name="Content Placeholder 1"/>
          <p:cNvSpPr>
            <a:spLocks noGrp="1"/>
          </p:cNvSpPr>
          <p:nvPr>
            <p:ph idx="1"/>
          </p:nvPr>
        </p:nvSpPr>
        <p:spPr>
          <a:xfrm>
            <a:off x="25400" y="1676400"/>
            <a:ext cx="4318000" cy="5029200"/>
          </a:xfrm>
        </p:spPr>
        <p:txBody>
          <a:bodyPr>
            <a:noAutofit/>
          </a:bodyPr>
          <a:lstStyle/>
          <a:p>
            <a:pPr lvl="0"/>
            <a:r>
              <a:rPr lang="en-US" b="1" dirty="0">
                <a:solidFill>
                  <a:srgbClr val="1F497D"/>
                </a:solidFill>
              </a:rPr>
              <a:t>Record</a:t>
            </a:r>
            <a:r>
              <a:rPr lang="en-US" dirty="0">
                <a:solidFill>
                  <a:srgbClr val="1F497D"/>
                </a:solidFill>
              </a:rPr>
              <a:t> </a:t>
            </a:r>
            <a:r>
              <a:rPr lang="en-US" dirty="0">
                <a:solidFill>
                  <a:srgbClr val="000000"/>
                </a:solidFill>
              </a:rPr>
              <a:t>the caregiver’s answer on the Long Form response sheet.</a:t>
            </a:r>
          </a:p>
          <a:p>
            <a:pPr lvl="1"/>
            <a:r>
              <a:rPr lang="en-US" dirty="0">
                <a:solidFill>
                  <a:schemeClr val="accent2"/>
                </a:solidFill>
              </a:rPr>
              <a:t>[Insert study-specific instructions on how to record answer.]</a:t>
            </a:r>
          </a:p>
          <a:p>
            <a:pPr lvl="0"/>
            <a:r>
              <a:rPr lang="en-US" b="1" dirty="0">
                <a:solidFill>
                  <a:srgbClr val="1F497D"/>
                </a:solidFill>
              </a:rPr>
              <a:t>Continue</a:t>
            </a:r>
            <a:r>
              <a:rPr lang="en-US" dirty="0">
                <a:solidFill>
                  <a:srgbClr val="1F497D"/>
                </a:solidFill>
              </a:rPr>
              <a:t> </a:t>
            </a:r>
            <a:r>
              <a:rPr lang="en-US" dirty="0">
                <a:solidFill>
                  <a:srgbClr val="000000"/>
                </a:solidFill>
              </a:rPr>
              <a:t>to the next question.</a:t>
            </a:r>
          </a:p>
          <a:p>
            <a:pPr lvl="0"/>
            <a:r>
              <a:rPr lang="en-US" dirty="0">
                <a:solidFill>
                  <a:srgbClr val="000000"/>
                </a:solidFill>
              </a:rPr>
              <a:t>Continue asking questions and recording answers until the caregiver answers </a:t>
            </a:r>
            <a:r>
              <a:rPr lang="en-US" b="1" dirty="0">
                <a:solidFill>
                  <a:srgbClr val="1F497D"/>
                </a:solidFill>
              </a:rPr>
              <a:t>“No” or “Don’t Know” to 5 questions in a row</a:t>
            </a:r>
            <a:r>
              <a:rPr lang="en-US" dirty="0">
                <a:solidFill>
                  <a:srgbClr val="000000"/>
                </a:solidFill>
              </a:rPr>
              <a:t>.  At this point, the interview is done.</a:t>
            </a:r>
          </a:p>
          <a:p>
            <a:pPr lvl="1"/>
            <a:r>
              <a:rPr lang="en-US" b="1" dirty="0">
                <a:solidFill>
                  <a:srgbClr val="1F497D"/>
                </a:solidFill>
              </a:rPr>
              <a:t>Note</a:t>
            </a:r>
            <a:r>
              <a:rPr lang="en-US" dirty="0">
                <a:solidFill>
                  <a:srgbClr val="000000"/>
                </a:solidFill>
              </a:rPr>
              <a:t>: For LF9 and LF102 (marked by **), a “Yes” response counts as a “No” and vise versa.</a:t>
            </a:r>
          </a:p>
        </p:txBody>
      </p:sp>
      <p:sp>
        <p:nvSpPr>
          <p:cNvPr id="22" name="Oval 21"/>
          <p:cNvSpPr/>
          <p:nvPr/>
        </p:nvSpPr>
        <p:spPr>
          <a:xfrm>
            <a:off x="8077200" y="1981200"/>
            <a:ext cx="304800" cy="304800"/>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8382000" y="2362200"/>
            <a:ext cx="304800" cy="304800"/>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8077200" y="2743200"/>
            <a:ext cx="304800" cy="304800"/>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8077200" y="3048000"/>
            <a:ext cx="304800" cy="304800"/>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8610600" y="3352800"/>
            <a:ext cx="304800" cy="304800"/>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8382000" y="3657600"/>
            <a:ext cx="304800" cy="304800"/>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8077200" y="4038600"/>
            <a:ext cx="304800" cy="304800"/>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8382000" y="4343400"/>
            <a:ext cx="304800" cy="304800"/>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8382000" y="4648200"/>
            <a:ext cx="304800" cy="304800"/>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8610600" y="4953000"/>
            <a:ext cx="304800" cy="304800"/>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8382000" y="5410200"/>
            <a:ext cx="304800" cy="304800"/>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8382000" y="5638800"/>
            <a:ext cx="304800" cy="304800"/>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179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Practice</a:t>
            </a:r>
          </a:p>
        </p:txBody>
      </p:sp>
      <p:graphicFrame>
        <p:nvGraphicFramePr>
          <p:cNvPr id="4" name="Content Placeholder 2"/>
          <p:cNvGraphicFramePr>
            <a:graphicFrameLocks noGrp="1"/>
          </p:cNvGraphicFramePr>
          <p:nvPr>
            <p:ph idx="1"/>
            <p:extLst>
              <p:ext uri="{D42A27DB-BD31-4B8C-83A1-F6EECF244321}">
                <p14:modId xmlns:p14="http://schemas.microsoft.com/office/powerpoint/2010/main" val="2666917002"/>
              </p:ext>
            </p:extLst>
          </p:nvPr>
        </p:nvGraphicFramePr>
        <p:xfrm>
          <a:off x="381000" y="2514599"/>
          <a:ext cx="8407400" cy="3611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3365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ext uri="{D42A27DB-BD31-4B8C-83A1-F6EECF244321}">
                <p14:modId xmlns:p14="http://schemas.microsoft.com/office/powerpoint/2010/main" val="527363015"/>
              </p:ext>
            </p:extLst>
          </p:nvPr>
        </p:nvGraphicFramePr>
        <p:xfrm>
          <a:off x="152400" y="152400"/>
          <a:ext cx="8763000" cy="6476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7883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solidFill>
                  <a:srgbClr val="000000"/>
                </a:solidFill>
              </a:rPr>
              <a:t>In addition to this presentation, there are several opportunities for you to learn more about the CREDI</a:t>
            </a:r>
          </a:p>
          <a:p>
            <a:r>
              <a:rPr lang="en-US" sz="2400" dirty="0">
                <a:solidFill>
                  <a:srgbClr val="000000"/>
                </a:solidFill>
              </a:rPr>
              <a:t>Background materials:</a:t>
            </a:r>
          </a:p>
          <a:p>
            <a:pPr lvl="1"/>
            <a:r>
              <a:rPr lang="en-US" sz="2200" b="1" dirty="0">
                <a:solidFill>
                  <a:srgbClr val="1F497D"/>
                </a:solidFill>
              </a:rPr>
              <a:t>User Guide</a:t>
            </a:r>
            <a:r>
              <a:rPr lang="en-US" sz="2200" dirty="0">
                <a:solidFill>
                  <a:srgbClr val="000000"/>
                </a:solidFill>
              </a:rPr>
              <a:t>: Reviews the basics of the CREDI</a:t>
            </a:r>
          </a:p>
          <a:p>
            <a:pPr lvl="1"/>
            <a:r>
              <a:rPr lang="en-US" sz="2200" b="1" dirty="0">
                <a:solidFill>
                  <a:srgbClr val="1F497D"/>
                </a:solidFill>
              </a:rPr>
              <a:t>Assessor Manual</a:t>
            </a:r>
            <a:r>
              <a:rPr lang="en-US" sz="2200" dirty="0">
                <a:solidFill>
                  <a:srgbClr val="000000"/>
                </a:solidFill>
              </a:rPr>
              <a:t>: Provides instructions for using the CREDI</a:t>
            </a:r>
          </a:p>
          <a:p>
            <a:r>
              <a:rPr lang="en-US" sz="2400" dirty="0">
                <a:solidFill>
                  <a:srgbClr val="000000"/>
                </a:solidFill>
              </a:rPr>
              <a:t>Testing materials:</a:t>
            </a:r>
          </a:p>
          <a:p>
            <a:pPr lvl="1"/>
            <a:r>
              <a:rPr lang="en-US" sz="2200" b="1" dirty="0">
                <a:solidFill>
                  <a:srgbClr val="1F497D"/>
                </a:solidFill>
              </a:rPr>
              <a:t>Long Form </a:t>
            </a:r>
            <a:r>
              <a:rPr lang="en-US" sz="2200" dirty="0">
                <a:solidFill>
                  <a:schemeClr val="tx1"/>
                </a:solidFill>
              </a:rPr>
              <a:t>response form</a:t>
            </a:r>
            <a:endParaRPr lang="en-US" sz="2200" b="1" dirty="0">
              <a:solidFill>
                <a:schemeClr val="tx1"/>
              </a:solidFill>
            </a:endParaRPr>
          </a:p>
          <a:p>
            <a:pPr lvl="1"/>
            <a:r>
              <a:rPr lang="en-US" sz="2200" b="1" dirty="0">
                <a:solidFill>
                  <a:srgbClr val="1F497D"/>
                </a:solidFill>
              </a:rPr>
              <a:t>Long Form Illustrations</a:t>
            </a:r>
          </a:p>
          <a:p>
            <a:r>
              <a:rPr lang="en-US" sz="2400" dirty="0">
                <a:solidFill>
                  <a:srgbClr val="000000"/>
                </a:solidFill>
              </a:rPr>
              <a:t>These materials are all available on the CREDI website:</a:t>
            </a:r>
          </a:p>
          <a:p>
            <a:pPr marL="45720" indent="0" algn="ctr">
              <a:buNone/>
            </a:pPr>
            <a:r>
              <a:rPr lang="en-US" sz="2400" dirty="0" err="1">
                <a:solidFill>
                  <a:srgbClr val="000000"/>
                </a:solidFill>
              </a:rPr>
              <a:t>sites.sph.harvard.edu</a:t>
            </a:r>
            <a:r>
              <a:rPr lang="en-US" sz="2400" dirty="0">
                <a:solidFill>
                  <a:srgbClr val="000000"/>
                </a:solidFill>
              </a:rPr>
              <a:t>/</a:t>
            </a:r>
            <a:r>
              <a:rPr lang="en-US" sz="2400" dirty="0" err="1">
                <a:solidFill>
                  <a:srgbClr val="000000"/>
                </a:solidFill>
              </a:rPr>
              <a:t>credi</a:t>
            </a:r>
            <a:r>
              <a:rPr lang="en-US" sz="2400" dirty="0">
                <a:solidFill>
                  <a:srgbClr val="000000"/>
                </a:solidFill>
              </a:rPr>
              <a:t>/</a:t>
            </a:r>
          </a:p>
        </p:txBody>
      </p:sp>
      <p:sp>
        <p:nvSpPr>
          <p:cNvPr id="3" name="Title 2"/>
          <p:cNvSpPr>
            <a:spLocks noGrp="1"/>
          </p:cNvSpPr>
          <p:nvPr>
            <p:ph type="title"/>
          </p:nvPr>
        </p:nvSpPr>
        <p:spPr/>
        <p:txBody>
          <a:bodyPr/>
          <a:lstStyle/>
          <a:p>
            <a:r>
              <a:rPr lang="en-US" dirty="0"/>
              <a:t>Training Materials</a:t>
            </a:r>
          </a:p>
        </p:txBody>
      </p:sp>
    </p:spTree>
    <p:extLst>
      <p:ext uri="{BB962C8B-B14F-4D97-AF65-F5344CB8AC3E}">
        <p14:creationId xmlns:p14="http://schemas.microsoft.com/office/powerpoint/2010/main" val="1302219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solidFill>
                  <a:schemeClr val="tx1"/>
                </a:solidFill>
              </a:rPr>
              <a:t>At the end of the interview, quietly </a:t>
            </a:r>
            <a:r>
              <a:rPr lang="en-US" sz="2400" b="1" dirty="0"/>
              <a:t>review</a:t>
            </a:r>
            <a:r>
              <a:rPr lang="en-US" sz="2400" dirty="0"/>
              <a:t> </a:t>
            </a:r>
            <a:r>
              <a:rPr lang="en-US" sz="2400" dirty="0">
                <a:solidFill>
                  <a:schemeClr val="tx1"/>
                </a:solidFill>
              </a:rPr>
              <a:t>the Long Form response sheet to make sure that there are no missing responses. If there are missing responses, ask the caregiver the item again and fill in their response.</a:t>
            </a:r>
          </a:p>
          <a:p>
            <a:r>
              <a:rPr lang="en-US" sz="2400" b="1" dirty="0">
                <a:solidFill>
                  <a:srgbClr val="1F497D"/>
                </a:solidFill>
              </a:rPr>
              <a:t>Thank</a:t>
            </a:r>
            <a:r>
              <a:rPr lang="en-US" sz="2400" dirty="0">
                <a:solidFill>
                  <a:srgbClr val="1F497D"/>
                </a:solidFill>
              </a:rPr>
              <a:t> </a:t>
            </a:r>
            <a:r>
              <a:rPr lang="en-US" sz="2400" dirty="0">
                <a:solidFill>
                  <a:schemeClr val="tx1"/>
                </a:solidFill>
              </a:rPr>
              <a:t>the caregivers for their participation and ask if they have any remaining questions or concerns. </a:t>
            </a:r>
          </a:p>
          <a:p>
            <a:r>
              <a:rPr lang="en-US" sz="2400" b="1" dirty="0">
                <a:solidFill>
                  <a:srgbClr val="1F497D"/>
                </a:solidFill>
              </a:rPr>
              <a:t>Return</a:t>
            </a:r>
            <a:r>
              <a:rPr lang="en-US" sz="2400" dirty="0">
                <a:solidFill>
                  <a:srgbClr val="1F497D"/>
                </a:solidFill>
              </a:rPr>
              <a:t> </a:t>
            </a:r>
            <a:r>
              <a:rPr lang="en-US" sz="2400" dirty="0">
                <a:solidFill>
                  <a:schemeClr val="tx1"/>
                </a:solidFill>
              </a:rPr>
              <a:t>all materials and completed forms for further processing.  Materials should be returned and processed as soon as possible to minimize the possibility of loss. </a:t>
            </a:r>
            <a:r>
              <a:rPr lang="en-US" sz="2400" dirty="0">
                <a:solidFill>
                  <a:schemeClr val="accent2"/>
                </a:solidFill>
              </a:rPr>
              <a:t>[Insert study-specific procedures here.]</a:t>
            </a:r>
          </a:p>
          <a:p>
            <a:endParaRPr lang="en-US" sz="2400" dirty="0">
              <a:solidFill>
                <a:schemeClr val="tx1"/>
              </a:solidFill>
            </a:endParaRPr>
          </a:p>
        </p:txBody>
      </p:sp>
      <p:sp>
        <p:nvSpPr>
          <p:cNvPr id="3" name="Title 2"/>
          <p:cNvSpPr>
            <a:spLocks noGrp="1"/>
          </p:cNvSpPr>
          <p:nvPr>
            <p:ph type="title"/>
          </p:nvPr>
        </p:nvSpPr>
        <p:spPr/>
        <p:txBody>
          <a:bodyPr/>
          <a:lstStyle/>
          <a:p>
            <a:r>
              <a:rPr lang="en-US" dirty="0"/>
              <a:t>Step 8 – Review</a:t>
            </a:r>
          </a:p>
        </p:txBody>
      </p:sp>
    </p:spTree>
    <p:extLst>
      <p:ext uri="{BB962C8B-B14F-4D97-AF65-F5344CB8AC3E}">
        <p14:creationId xmlns:p14="http://schemas.microsoft.com/office/powerpoint/2010/main" val="651795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Review: CREDI Protocol Steps</a:t>
            </a: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2464765408"/>
              </p:ext>
            </p:extLst>
          </p:nvPr>
        </p:nvGraphicFramePr>
        <p:xfrm>
          <a:off x="381000" y="1719262"/>
          <a:ext cx="8407400" cy="4910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81607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86529"/>
          </a:xfrm>
        </p:spPr>
        <p:txBody>
          <a:bodyPr>
            <a:normAutofit fontScale="92500"/>
          </a:bodyPr>
          <a:lstStyle/>
          <a:p>
            <a:r>
              <a:rPr lang="en-US" sz="2400" dirty="0">
                <a:solidFill>
                  <a:schemeClr val="tx1"/>
                </a:solidFill>
              </a:rPr>
              <a:t>If the caregiver is </a:t>
            </a:r>
            <a:r>
              <a:rPr lang="en-US" sz="2400" b="1" dirty="0">
                <a:solidFill>
                  <a:srgbClr val="1F497D"/>
                </a:solidFill>
              </a:rPr>
              <a:t>bored, distracted, or hesitant</a:t>
            </a:r>
            <a:r>
              <a:rPr lang="en-US" sz="2400" dirty="0">
                <a:solidFill>
                  <a:schemeClr val="tx1"/>
                </a:solidFill>
              </a:rPr>
              <a:t>, take a short break to help them be more focused and comfortable.</a:t>
            </a:r>
          </a:p>
          <a:p>
            <a:r>
              <a:rPr lang="en-US" sz="2400" dirty="0">
                <a:solidFill>
                  <a:schemeClr val="tx1"/>
                </a:solidFill>
              </a:rPr>
              <a:t>If the caregiver is </a:t>
            </a:r>
            <a:r>
              <a:rPr lang="en-US" sz="2400" b="1" dirty="0">
                <a:solidFill>
                  <a:srgbClr val="1F497D"/>
                </a:solidFill>
              </a:rPr>
              <a:t>anxious or uncomfortable</a:t>
            </a:r>
            <a:r>
              <a:rPr lang="en-US" sz="2400" dirty="0">
                <a:solidFill>
                  <a:schemeClr val="tx1"/>
                </a:solidFill>
              </a:rPr>
              <a:t>, remind them that there are no right or wrong answers.  Say that children grow at different rates, and that what is normal for one child may be different from what is normal for another.  Let them know that some of the questions are meant to be difficult, and that most children cannot do all of the behaviors listed because they are still young.</a:t>
            </a:r>
          </a:p>
          <a:p>
            <a:r>
              <a:rPr lang="en-US" sz="2400" dirty="0">
                <a:solidFill>
                  <a:schemeClr val="tx1"/>
                </a:solidFill>
              </a:rPr>
              <a:t>If the caregiver </a:t>
            </a:r>
            <a:r>
              <a:rPr lang="en-US" sz="2400" b="1" dirty="0">
                <a:solidFill>
                  <a:srgbClr val="1F497D"/>
                </a:solidFill>
              </a:rPr>
              <a:t>expresses concerns </a:t>
            </a:r>
            <a:r>
              <a:rPr lang="en-US" sz="2400" dirty="0">
                <a:solidFill>
                  <a:schemeClr val="tx1"/>
                </a:solidFill>
              </a:rPr>
              <a:t>regarding their child’s abilities, you should tell the caregiver that the interview is not meant to diagnose the child.  You should refer the caregiver for additional services, if desired. </a:t>
            </a:r>
            <a:r>
              <a:rPr lang="en-US" sz="2400" dirty="0">
                <a:solidFill>
                  <a:srgbClr val="C0504D"/>
                </a:solidFill>
              </a:rPr>
              <a:t>[Insert study-specific procedures here.]</a:t>
            </a:r>
          </a:p>
          <a:p>
            <a:endParaRPr lang="en-US" sz="2400" dirty="0">
              <a:solidFill>
                <a:schemeClr val="tx1"/>
              </a:solidFill>
            </a:endParaRPr>
          </a:p>
        </p:txBody>
      </p:sp>
      <p:sp>
        <p:nvSpPr>
          <p:cNvPr id="3" name="Title 2"/>
          <p:cNvSpPr>
            <a:spLocks noGrp="1"/>
          </p:cNvSpPr>
          <p:nvPr>
            <p:ph type="title"/>
          </p:nvPr>
        </p:nvSpPr>
        <p:spPr/>
        <p:txBody>
          <a:bodyPr/>
          <a:lstStyle/>
          <a:p>
            <a:r>
              <a:rPr lang="en-US" dirty="0"/>
              <a:t>Notes to consider</a:t>
            </a:r>
          </a:p>
        </p:txBody>
      </p:sp>
    </p:spTree>
    <p:extLst>
      <p:ext uri="{BB962C8B-B14F-4D97-AF65-F5344CB8AC3E}">
        <p14:creationId xmlns:p14="http://schemas.microsoft.com/office/powerpoint/2010/main" val="15357543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Practice</a:t>
            </a:r>
          </a:p>
        </p:txBody>
      </p:sp>
      <p:graphicFrame>
        <p:nvGraphicFramePr>
          <p:cNvPr id="4" name="Content Placeholder 2"/>
          <p:cNvGraphicFramePr>
            <a:graphicFrameLocks noGrp="1"/>
          </p:cNvGraphicFramePr>
          <p:nvPr>
            <p:ph idx="1"/>
            <p:extLst>
              <p:ext uri="{D42A27DB-BD31-4B8C-83A1-F6EECF244321}">
                <p14:modId xmlns:p14="http://schemas.microsoft.com/office/powerpoint/2010/main" val="402429345"/>
              </p:ext>
            </p:extLst>
          </p:nvPr>
        </p:nvGraphicFramePr>
        <p:xfrm>
          <a:off x="381000" y="2362201"/>
          <a:ext cx="8407400" cy="3725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40681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solidFill>
                  <a:srgbClr val="000000"/>
                </a:solidFill>
              </a:rPr>
              <a:t>What questions do you have about the CREDI?</a:t>
            </a:r>
          </a:p>
          <a:p>
            <a:endParaRPr lang="en-US" sz="2400" dirty="0">
              <a:solidFill>
                <a:srgbClr val="000000"/>
              </a:solidFill>
            </a:endParaRPr>
          </a:p>
          <a:p>
            <a:r>
              <a:rPr lang="en-US" sz="2400" dirty="0">
                <a:solidFill>
                  <a:srgbClr val="000000"/>
                </a:solidFill>
              </a:rPr>
              <a:t>If you have questions later on, you should contact </a:t>
            </a:r>
            <a:r>
              <a:rPr lang="en-US" sz="2400" dirty="0">
                <a:solidFill>
                  <a:srgbClr val="C0504D"/>
                </a:solidFill>
              </a:rPr>
              <a:t>[study-specific contact information] </a:t>
            </a:r>
            <a:r>
              <a:rPr lang="en-US" sz="2400" dirty="0">
                <a:solidFill>
                  <a:srgbClr val="000000"/>
                </a:solidFill>
              </a:rPr>
              <a:t>for help.</a:t>
            </a:r>
          </a:p>
        </p:txBody>
      </p:sp>
      <p:sp>
        <p:nvSpPr>
          <p:cNvPr id="3" name="Title 2"/>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271997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Understanding Child Development</a:t>
            </a:r>
          </a:p>
        </p:txBody>
      </p:sp>
      <p:pic>
        <p:nvPicPr>
          <p:cNvPr id="4" name="Picture 3"/>
          <p:cNvPicPr>
            <a:picLocks noChangeAspect="1"/>
          </p:cNvPicPr>
          <p:nvPr/>
        </p:nvPicPr>
        <p:blipFill>
          <a:blip r:embed="rId2"/>
          <a:stretch>
            <a:fillRect/>
          </a:stretch>
        </p:blipFill>
        <p:spPr>
          <a:xfrm>
            <a:off x="6934200" y="5524500"/>
            <a:ext cx="2189480" cy="1219200"/>
          </a:xfrm>
          <a:prstGeom prst="rect">
            <a:avLst/>
          </a:prstGeom>
        </p:spPr>
      </p:pic>
    </p:spTree>
    <p:extLst>
      <p:ext uri="{BB962C8B-B14F-4D97-AF65-F5344CB8AC3E}">
        <p14:creationId xmlns:p14="http://schemas.microsoft.com/office/powerpoint/2010/main" val="22491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0329"/>
          </a:xfrm>
        </p:spPr>
        <p:txBody>
          <a:bodyPr>
            <a:normAutofit/>
          </a:bodyPr>
          <a:lstStyle/>
          <a:p>
            <a:r>
              <a:rPr lang="en-US" sz="2400" dirty="0">
                <a:solidFill>
                  <a:srgbClr val="000000"/>
                </a:solidFill>
              </a:rPr>
              <a:t>The skills children develop in the first three years of life lay the foundation for their later wellbeing</a:t>
            </a:r>
          </a:p>
          <a:p>
            <a:r>
              <a:rPr lang="en-US" sz="2400" dirty="0">
                <a:solidFill>
                  <a:srgbClr val="000000"/>
                </a:solidFill>
              </a:rPr>
              <a:t>One way to evaluate child development is through measuring </a:t>
            </a:r>
            <a:r>
              <a:rPr lang="en-US" sz="2400" b="1" dirty="0"/>
              <a:t>milestones</a:t>
            </a:r>
          </a:p>
          <a:p>
            <a:pPr lvl="1"/>
            <a:r>
              <a:rPr lang="en-US" sz="2000" dirty="0">
                <a:solidFill>
                  <a:srgbClr val="000000"/>
                </a:solidFill>
              </a:rPr>
              <a:t>Milestones are skills, behaviors, and abilities shown by most children at specified ages</a:t>
            </a:r>
          </a:p>
          <a:p>
            <a:pPr lvl="1"/>
            <a:r>
              <a:rPr lang="en-US" sz="2000" dirty="0">
                <a:solidFill>
                  <a:srgbClr val="000000"/>
                </a:solidFill>
              </a:rPr>
              <a:t>Some milestones may differ by context, but others are more universal</a:t>
            </a:r>
          </a:p>
          <a:p>
            <a:pPr lvl="1"/>
            <a:r>
              <a:rPr lang="en-US" sz="2000" dirty="0">
                <a:solidFill>
                  <a:srgbClr val="000000"/>
                </a:solidFill>
              </a:rPr>
              <a:t>If children are delayed in reaching developmental milestones, it may indicate they are not reaching their developmental potential</a:t>
            </a:r>
          </a:p>
          <a:p>
            <a:r>
              <a:rPr lang="en-US" sz="2400" dirty="0">
                <a:solidFill>
                  <a:srgbClr val="000000"/>
                </a:solidFill>
              </a:rPr>
              <a:t>The CREDI uses information from caregivers to estimate how well children within a population are doing in meeting these milestones</a:t>
            </a:r>
          </a:p>
          <a:p>
            <a:endParaRPr lang="en-US" sz="2400" dirty="0">
              <a:solidFill>
                <a:srgbClr val="000000"/>
              </a:solidFill>
            </a:endParaRPr>
          </a:p>
        </p:txBody>
      </p:sp>
      <p:sp>
        <p:nvSpPr>
          <p:cNvPr id="3" name="Title 2"/>
          <p:cNvSpPr>
            <a:spLocks noGrp="1"/>
          </p:cNvSpPr>
          <p:nvPr>
            <p:ph type="title"/>
          </p:nvPr>
        </p:nvSpPr>
        <p:spPr/>
        <p:txBody>
          <a:bodyPr/>
          <a:lstStyle/>
          <a:p>
            <a:r>
              <a:rPr lang="en-US" dirty="0"/>
              <a:t>What is Child Development?</a:t>
            </a:r>
          </a:p>
        </p:txBody>
      </p:sp>
    </p:spTree>
    <p:extLst>
      <p:ext uri="{BB962C8B-B14F-4D97-AF65-F5344CB8AC3E}">
        <p14:creationId xmlns:p14="http://schemas.microsoft.com/office/powerpoint/2010/main" val="31354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385048" cy="4953000"/>
          </a:xfrm>
        </p:spPr>
        <p:txBody>
          <a:bodyPr>
            <a:normAutofit/>
          </a:bodyPr>
          <a:lstStyle/>
          <a:p>
            <a:r>
              <a:rPr lang="en-US" sz="2400" dirty="0">
                <a:solidFill>
                  <a:schemeClr val="tx1"/>
                </a:solidFill>
              </a:rPr>
              <a:t>The CREDI is a multi-national collaboration that started in 2013</a:t>
            </a:r>
          </a:p>
          <a:p>
            <a:r>
              <a:rPr lang="en-US" sz="2400" dirty="0">
                <a:solidFill>
                  <a:schemeClr val="tx1"/>
                </a:solidFill>
              </a:rPr>
              <a:t>The CREDI is a </a:t>
            </a:r>
            <a:r>
              <a:rPr lang="en-US" sz="2400" b="1" dirty="0"/>
              <a:t>population-level measure </a:t>
            </a:r>
            <a:r>
              <a:rPr lang="en-US" sz="2400" dirty="0">
                <a:solidFill>
                  <a:schemeClr val="tx1"/>
                </a:solidFill>
              </a:rPr>
              <a:t>for children under age </a:t>
            </a:r>
            <a:r>
              <a:rPr lang="en-US" sz="2400" b="1" dirty="0"/>
              <a:t>three years</a:t>
            </a:r>
          </a:p>
          <a:p>
            <a:r>
              <a:rPr lang="en-US" sz="2400" dirty="0">
                <a:solidFill>
                  <a:schemeClr val="tx1"/>
                </a:solidFill>
              </a:rPr>
              <a:t>The CREDI:</a:t>
            </a:r>
          </a:p>
          <a:p>
            <a:pPr lvl="1"/>
            <a:r>
              <a:rPr lang="en-US" sz="2100" dirty="0">
                <a:solidFill>
                  <a:schemeClr val="tx1"/>
                </a:solidFill>
              </a:rPr>
              <a:t>captures core developmental domains for children &lt;36 months</a:t>
            </a:r>
          </a:p>
          <a:p>
            <a:pPr lvl="1"/>
            <a:r>
              <a:rPr lang="en-US" sz="2100" dirty="0">
                <a:solidFill>
                  <a:schemeClr val="tx1"/>
                </a:solidFill>
              </a:rPr>
              <a:t>is clear/simple enough to be easily reported by caregivers</a:t>
            </a:r>
          </a:p>
          <a:p>
            <a:pPr lvl="1"/>
            <a:r>
              <a:rPr lang="en-US" sz="2100" dirty="0">
                <a:solidFill>
                  <a:schemeClr val="tx1"/>
                </a:solidFill>
              </a:rPr>
              <a:t>is “culturally neutral” for global use</a:t>
            </a:r>
          </a:p>
          <a:p>
            <a:pPr lvl="1"/>
            <a:r>
              <a:rPr lang="en-US" sz="2100" dirty="0">
                <a:solidFill>
                  <a:schemeClr val="tx1"/>
                </a:solidFill>
              </a:rPr>
              <a:t>is psychometrically valid/reliable</a:t>
            </a:r>
          </a:p>
          <a:p>
            <a:r>
              <a:rPr lang="en-US" sz="2400" dirty="0">
                <a:solidFill>
                  <a:schemeClr val="tx1"/>
                </a:solidFill>
              </a:rPr>
              <a:t>All materials (forms, translations, </a:t>
            </a:r>
            <a:br>
              <a:rPr lang="en-US" sz="2400" dirty="0">
                <a:solidFill>
                  <a:schemeClr val="tx1"/>
                </a:solidFill>
              </a:rPr>
            </a:br>
            <a:r>
              <a:rPr lang="en-US" sz="2400" dirty="0">
                <a:solidFill>
                  <a:schemeClr val="tx1"/>
                </a:solidFill>
              </a:rPr>
              <a:t>guides) are </a:t>
            </a:r>
            <a:r>
              <a:rPr lang="en-US" sz="2400" b="1" dirty="0"/>
              <a:t>freely available </a:t>
            </a:r>
            <a:r>
              <a:rPr lang="en-US" sz="2400" dirty="0">
                <a:solidFill>
                  <a:schemeClr val="tx1"/>
                </a:solidFill>
              </a:rPr>
              <a:t>via </a:t>
            </a:r>
            <a:br>
              <a:rPr lang="en-US" sz="2400" dirty="0">
                <a:solidFill>
                  <a:schemeClr val="tx1"/>
                </a:solidFill>
              </a:rPr>
            </a:br>
            <a:r>
              <a:rPr lang="en-US" sz="2400" dirty="0">
                <a:solidFill>
                  <a:schemeClr val="tx1"/>
                </a:solidFill>
              </a:rPr>
              <a:t>the CREDI website</a:t>
            </a:r>
          </a:p>
          <a:p>
            <a:endParaRPr lang="en-US" dirty="0"/>
          </a:p>
        </p:txBody>
      </p:sp>
      <p:sp>
        <p:nvSpPr>
          <p:cNvPr id="2" name="Title 1"/>
          <p:cNvSpPr>
            <a:spLocks noGrp="1"/>
          </p:cNvSpPr>
          <p:nvPr>
            <p:ph type="title"/>
          </p:nvPr>
        </p:nvSpPr>
        <p:spPr/>
        <p:txBody>
          <a:bodyPr/>
          <a:lstStyle/>
          <a:p>
            <a:r>
              <a:rPr lang="en-US" dirty="0"/>
              <a:t>What is The </a:t>
            </a:r>
            <a:r>
              <a:rPr lang="en-US" dirty="0" err="1"/>
              <a:t>credi</a:t>
            </a:r>
            <a:r>
              <a:rPr lang="en-US" dirty="0"/>
              <a:t>?</a:t>
            </a:r>
          </a:p>
        </p:txBody>
      </p:sp>
      <p:pic>
        <p:nvPicPr>
          <p:cNvPr id="4" name="Picture 3"/>
          <p:cNvPicPr>
            <a:picLocks noChangeAspect="1"/>
          </p:cNvPicPr>
          <p:nvPr/>
        </p:nvPicPr>
        <p:blipFill>
          <a:blip r:embed="rId2"/>
          <a:stretch>
            <a:fillRect/>
          </a:stretch>
        </p:blipFill>
        <p:spPr>
          <a:xfrm>
            <a:off x="5715000" y="4800600"/>
            <a:ext cx="3313472" cy="1828800"/>
          </a:xfrm>
          <a:prstGeom prst="rect">
            <a:avLst/>
          </a:prstGeom>
        </p:spPr>
      </p:pic>
    </p:spTree>
    <p:extLst>
      <p:ext uri="{BB962C8B-B14F-4D97-AF65-F5344CB8AC3E}">
        <p14:creationId xmlns:p14="http://schemas.microsoft.com/office/powerpoint/2010/main" val="3710838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 domains</a:t>
            </a:r>
          </a:p>
        </p:txBody>
      </p:sp>
      <p:sp>
        <p:nvSpPr>
          <p:cNvPr id="4" name="Rectangle 3"/>
          <p:cNvSpPr/>
          <p:nvPr/>
        </p:nvSpPr>
        <p:spPr>
          <a:xfrm>
            <a:off x="304800" y="5527896"/>
            <a:ext cx="8686800" cy="1349087"/>
          </a:xfrm>
          <a:prstGeom prst="rect">
            <a:avLst/>
          </a:prstGeom>
        </p:spPr>
        <p:txBody>
          <a:bodyPr wrap="square" numCol="3">
            <a:spAutoFit/>
          </a:bodyPr>
          <a:lstStyle/>
          <a:p>
            <a:pPr marL="365760" lvl="1">
              <a:spcBef>
                <a:spcPts val="1300"/>
              </a:spcBef>
              <a:buClr>
                <a:srgbClr val="629DD1"/>
              </a:buClr>
              <a:buSzPct val="70000"/>
            </a:pPr>
            <a:endParaRPr lang="en-US" sz="2000" dirty="0">
              <a:solidFill>
                <a:prstClr val="black"/>
              </a:solidFill>
            </a:endParaRPr>
          </a:p>
          <a:p>
            <a:pPr marL="640080" lvl="1" indent="-274320">
              <a:spcBef>
                <a:spcPts val="1300"/>
              </a:spcBef>
              <a:buClr>
                <a:srgbClr val="629DD1"/>
              </a:buClr>
              <a:buSzPct val="70000"/>
              <a:buFont typeface="Wingdings 2"/>
              <a:buChar char=""/>
            </a:pPr>
            <a:endParaRPr lang="en-US" sz="2000" dirty="0">
              <a:solidFill>
                <a:prstClr val="black"/>
              </a:solidFill>
            </a:endParaRPr>
          </a:p>
          <a:p>
            <a:pPr marL="365760" lvl="1">
              <a:spcBef>
                <a:spcPts val="1300"/>
              </a:spcBef>
              <a:buClr>
                <a:srgbClr val="629DD1"/>
              </a:buClr>
              <a:buSzPct val="70000"/>
            </a:pPr>
            <a:endParaRPr lang="en-US" sz="2000" dirty="0">
              <a:solidFill>
                <a:prstClr val="black"/>
              </a:solidFill>
            </a:endParaRPr>
          </a:p>
          <a:p>
            <a:pPr marL="365760" lvl="1">
              <a:spcBef>
                <a:spcPts val="1300"/>
              </a:spcBef>
              <a:buClr>
                <a:srgbClr val="629DD1"/>
              </a:buClr>
              <a:buSzPct val="70000"/>
            </a:pPr>
            <a:endParaRPr lang="en-US" sz="2000" dirty="0">
              <a:solidFill>
                <a:prstClr val="black"/>
              </a:solidFill>
            </a:endParaRPr>
          </a:p>
        </p:txBody>
      </p:sp>
      <p:sp>
        <p:nvSpPr>
          <p:cNvPr id="6" name="Rectangle 5"/>
          <p:cNvSpPr/>
          <p:nvPr/>
        </p:nvSpPr>
        <p:spPr>
          <a:xfrm>
            <a:off x="609600" y="1752600"/>
            <a:ext cx="2362200" cy="228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Motor</a:t>
            </a:r>
            <a:endParaRPr lang="en-US" dirty="0"/>
          </a:p>
          <a:p>
            <a:pPr algn="ctr"/>
            <a:endParaRPr lang="en-US" dirty="0"/>
          </a:p>
          <a:p>
            <a:pPr algn="ctr"/>
            <a:r>
              <a:rPr lang="en-US" dirty="0"/>
              <a:t>- Fine motor</a:t>
            </a:r>
          </a:p>
          <a:p>
            <a:pPr algn="ctr"/>
            <a:r>
              <a:rPr lang="en-US" dirty="0"/>
              <a:t>- Gross motor</a:t>
            </a:r>
          </a:p>
        </p:txBody>
      </p:sp>
      <p:sp>
        <p:nvSpPr>
          <p:cNvPr id="7" name="Rectangle 6"/>
          <p:cNvSpPr/>
          <p:nvPr/>
        </p:nvSpPr>
        <p:spPr>
          <a:xfrm>
            <a:off x="3124200" y="1752600"/>
            <a:ext cx="2362200" cy="2286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Language</a:t>
            </a:r>
            <a:endParaRPr lang="en-US" dirty="0"/>
          </a:p>
          <a:p>
            <a:pPr algn="ctr"/>
            <a:endParaRPr lang="en-US" dirty="0"/>
          </a:p>
          <a:p>
            <a:pPr algn="ctr"/>
            <a:r>
              <a:rPr lang="en-US" dirty="0"/>
              <a:t>- Receptive language</a:t>
            </a:r>
          </a:p>
          <a:p>
            <a:pPr algn="ctr"/>
            <a:r>
              <a:rPr lang="en-US" dirty="0"/>
              <a:t>- Expressive language</a:t>
            </a:r>
          </a:p>
        </p:txBody>
      </p:sp>
      <p:sp>
        <p:nvSpPr>
          <p:cNvPr id="8" name="Rectangle 7"/>
          <p:cNvSpPr/>
          <p:nvPr/>
        </p:nvSpPr>
        <p:spPr>
          <a:xfrm>
            <a:off x="609600" y="4191000"/>
            <a:ext cx="2362200" cy="24384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Cognition</a:t>
            </a:r>
            <a:endParaRPr lang="en-US" dirty="0"/>
          </a:p>
          <a:p>
            <a:pPr algn="ctr"/>
            <a:endParaRPr lang="en-US" dirty="0"/>
          </a:p>
          <a:p>
            <a:pPr algn="ctr"/>
            <a:r>
              <a:rPr lang="en-US" dirty="0"/>
              <a:t>- Executive function </a:t>
            </a:r>
            <a:br>
              <a:rPr lang="en-US" dirty="0"/>
            </a:br>
            <a:r>
              <a:rPr lang="en-US" dirty="0"/>
              <a:t>- Problem solving &amp;  reasoning</a:t>
            </a:r>
          </a:p>
          <a:p>
            <a:pPr algn="ctr"/>
            <a:r>
              <a:rPr lang="en-US" dirty="0"/>
              <a:t>- Pre-academic knowledge</a:t>
            </a:r>
          </a:p>
        </p:txBody>
      </p:sp>
      <p:sp>
        <p:nvSpPr>
          <p:cNvPr id="9" name="Rectangle 8"/>
          <p:cNvSpPr/>
          <p:nvPr/>
        </p:nvSpPr>
        <p:spPr>
          <a:xfrm>
            <a:off x="3124200" y="4191000"/>
            <a:ext cx="2362200" cy="2438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Social-Emotional</a:t>
            </a:r>
            <a:endParaRPr lang="en-US" dirty="0"/>
          </a:p>
          <a:p>
            <a:pPr algn="ctr"/>
            <a:endParaRPr lang="en-US" sz="800" dirty="0"/>
          </a:p>
          <a:p>
            <a:pPr algn="ctr"/>
            <a:r>
              <a:rPr lang="en-US" dirty="0"/>
              <a:t>- Emotional &amp; behavioral self-</a:t>
            </a:r>
            <a:r>
              <a:rPr lang="en-US" dirty="0" err="1"/>
              <a:t>reg</a:t>
            </a:r>
            <a:endParaRPr lang="en-US" dirty="0"/>
          </a:p>
          <a:p>
            <a:pPr algn="ctr"/>
            <a:r>
              <a:rPr lang="en-US" dirty="0"/>
              <a:t>- Emotion knowledge</a:t>
            </a:r>
          </a:p>
          <a:p>
            <a:pPr algn="ctr"/>
            <a:r>
              <a:rPr lang="en-US" dirty="0"/>
              <a:t>- Social competence</a:t>
            </a:r>
          </a:p>
        </p:txBody>
      </p:sp>
      <p:sp>
        <p:nvSpPr>
          <p:cNvPr id="10" name="Rectangle 9"/>
          <p:cNvSpPr/>
          <p:nvPr/>
        </p:nvSpPr>
        <p:spPr>
          <a:xfrm>
            <a:off x="6629400" y="2819400"/>
            <a:ext cx="2362200" cy="2286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Mental Health</a:t>
            </a:r>
            <a:endParaRPr lang="en-US" dirty="0"/>
          </a:p>
          <a:p>
            <a:pPr algn="ctr"/>
            <a:endParaRPr lang="en-US" dirty="0"/>
          </a:p>
          <a:p>
            <a:pPr algn="ctr"/>
            <a:r>
              <a:rPr lang="en-US" dirty="0"/>
              <a:t>- Internalizing</a:t>
            </a:r>
          </a:p>
          <a:p>
            <a:pPr algn="ctr"/>
            <a:r>
              <a:rPr lang="en-US" dirty="0"/>
              <a:t>- Externalizing</a:t>
            </a:r>
          </a:p>
        </p:txBody>
      </p:sp>
      <p:sp>
        <p:nvSpPr>
          <p:cNvPr id="11" name="TextBox 10"/>
          <p:cNvSpPr txBox="1"/>
          <p:nvPr/>
        </p:nvSpPr>
        <p:spPr>
          <a:xfrm rot="16200000">
            <a:off x="-1067118" y="3835267"/>
            <a:ext cx="2809859" cy="523220"/>
          </a:xfrm>
          <a:prstGeom prst="rect">
            <a:avLst/>
          </a:prstGeom>
          <a:noFill/>
        </p:spPr>
        <p:txBody>
          <a:bodyPr wrap="none" rtlCol="0">
            <a:spAutoFit/>
          </a:bodyPr>
          <a:lstStyle/>
          <a:p>
            <a:r>
              <a:rPr lang="en-US" sz="2800" dirty="0"/>
              <a:t>Milestones / Skills</a:t>
            </a:r>
          </a:p>
        </p:txBody>
      </p:sp>
      <p:sp>
        <p:nvSpPr>
          <p:cNvPr id="12" name="TextBox 11"/>
          <p:cNvSpPr txBox="1"/>
          <p:nvPr/>
        </p:nvSpPr>
        <p:spPr>
          <a:xfrm rot="16200000">
            <a:off x="4591572" y="3638028"/>
            <a:ext cx="3379676" cy="523220"/>
          </a:xfrm>
          <a:prstGeom prst="rect">
            <a:avLst/>
          </a:prstGeom>
          <a:noFill/>
        </p:spPr>
        <p:txBody>
          <a:bodyPr wrap="none" rtlCol="0">
            <a:spAutoFit/>
          </a:bodyPr>
          <a:lstStyle/>
          <a:p>
            <a:r>
              <a:rPr lang="en-US" sz="2800" dirty="0"/>
              <a:t>Behaviors / Attributes</a:t>
            </a:r>
          </a:p>
        </p:txBody>
      </p:sp>
      <p:sp>
        <p:nvSpPr>
          <p:cNvPr id="13" name="TextBox 12"/>
          <p:cNvSpPr txBox="1"/>
          <p:nvPr/>
        </p:nvSpPr>
        <p:spPr>
          <a:xfrm>
            <a:off x="5562600" y="3505200"/>
            <a:ext cx="567884" cy="1015663"/>
          </a:xfrm>
          <a:prstGeom prst="rect">
            <a:avLst/>
          </a:prstGeom>
          <a:noFill/>
        </p:spPr>
        <p:txBody>
          <a:bodyPr wrap="none" rtlCol="0">
            <a:spAutoFit/>
          </a:bodyPr>
          <a:lstStyle/>
          <a:p>
            <a:r>
              <a:rPr lang="en-US" sz="6000" dirty="0"/>
              <a:t>+</a:t>
            </a:r>
          </a:p>
        </p:txBody>
      </p:sp>
    </p:spTree>
    <p:extLst>
      <p:ext uri="{BB962C8B-B14F-4D97-AF65-F5344CB8AC3E}">
        <p14:creationId xmlns:p14="http://schemas.microsoft.com/office/powerpoint/2010/main" val="882093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Motor milestones</a:t>
            </a:r>
          </a:p>
        </p:txBody>
      </p:sp>
      <p:pic>
        <p:nvPicPr>
          <p:cNvPr id="4" name="Picture 3" descr="3 year old: Runs easily"/>
          <p:cNvPicPr>
            <a:picLocks noChangeAspect="1" noChangeArrowheads="1"/>
          </p:cNvPicPr>
          <p:nvPr/>
        </p:nvPicPr>
        <p:blipFill rotWithShape="1">
          <a:blip r:embed="rId2">
            <a:extLst>
              <a:ext uri="{28A0092B-C50C-407E-A947-70E740481C1C}">
                <a14:useLocalDpi xmlns:a14="http://schemas.microsoft.com/office/drawing/2010/main" val="0"/>
              </a:ext>
            </a:extLst>
          </a:blip>
          <a:srcRect l="17519" r="17566"/>
          <a:stretch/>
        </p:blipFill>
        <p:spPr bwMode="auto">
          <a:xfrm>
            <a:off x="7010400" y="4572000"/>
            <a:ext cx="1981068" cy="203164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259"/>
          <a:stretch/>
        </p:blipFill>
        <p:spPr>
          <a:xfrm>
            <a:off x="228600" y="3200400"/>
            <a:ext cx="2420805" cy="22093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3581400"/>
            <a:ext cx="1784011" cy="2669553"/>
          </a:xfrm>
          <a:prstGeom prst="rect">
            <a:avLst/>
          </a:prstGeom>
        </p:spPr>
      </p:pic>
      <p:sp>
        <p:nvSpPr>
          <p:cNvPr id="7" name="TextBox 6"/>
          <p:cNvSpPr txBox="1"/>
          <p:nvPr/>
        </p:nvSpPr>
        <p:spPr>
          <a:xfrm>
            <a:off x="2696825" y="3577370"/>
            <a:ext cx="1817686" cy="523220"/>
          </a:xfrm>
          <a:prstGeom prst="rect">
            <a:avLst/>
          </a:prstGeom>
          <a:noFill/>
        </p:spPr>
        <p:txBody>
          <a:bodyPr wrap="square" rtlCol="0">
            <a:spAutoFit/>
          </a:bodyPr>
          <a:lstStyle/>
          <a:p>
            <a:r>
              <a:rPr lang="en-US" sz="1400" dirty="0">
                <a:solidFill>
                  <a:schemeClr val="bg1"/>
                </a:solidFill>
                <a:ea typeface="Tahoma" charset="0"/>
                <a:cs typeface="Tahoma" charset="0"/>
              </a:rPr>
              <a:t>1 year- May stand alone</a:t>
            </a:r>
          </a:p>
        </p:txBody>
      </p:sp>
      <p:sp>
        <p:nvSpPr>
          <p:cNvPr id="8" name="TextBox 7"/>
          <p:cNvSpPr txBox="1"/>
          <p:nvPr/>
        </p:nvSpPr>
        <p:spPr>
          <a:xfrm>
            <a:off x="228600" y="2910759"/>
            <a:ext cx="2420805" cy="523220"/>
          </a:xfrm>
          <a:prstGeom prst="rect">
            <a:avLst/>
          </a:prstGeom>
          <a:solidFill>
            <a:schemeClr val="tx1">
              <a:alpha val="56000"/>
            </a:schemeClr>
          </a:solidFill>
        </p:spPr>
        <p:txBody>
          <a:bodyPr wrap="square" rtlCol="0">
            <a:spAutoFit/>
          </a:bodyPr>
          <a:lstStyle/>
          <a:p>
            <a:r>
              <a:rPr lang="en-US" sz="1400" dirty="0">
                <a:solidFill>
                  <a:schemeClr val="bg1"/>
                </a:solidFill>
              </a:rPr>
              <a:t>6 months </a:t>
            </a:r>
            <a:r>
              <a:rPr lang="mr-IN" sz="1400" dirty="0">
                <a:solidFill>
                  <a:schemeClr val="bg1"/>
                </a:solidFill>
              </a:rPr>
              <a:t>–</a:t>
            </a:r>
            <a:r>
              <a:rPr lang="en-US" sz="1400" dirty="0">
                <a:solidFill>
                  <a:schemeClr val="bg1"/>
                </a:solidFill>
              </a:rPr>
              <a:t>Begins to sit without support</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8200" y="2971800"/>
            <a:ext cx="2239823" cy="2399811"/>
          </a:xfrm>
          <a:prstGeom prst="rect">
            <a:avLst/>
          </a:prstGeom>
        </p:spPr>
      </p:pic>
      <p:sp>
        <p:nvSpPr>
          <p:cNvPr id="10" name="TextBox 9"/>
          <p:cNvSpPr txBox="1"/>
          <p:nvPr/>
        </p:nvSpPr>
        <p:spPr>
          <a:xfrm>
            <a:off x="4648200" y="2971800"/>
            <a:ext cx="2335799" cy="307777"/>
          </a:xfrm>
          <a:prstGeom prst="rect">
            <a:avLst/>
          </a:prstGeom>
          <a:noFill/>
        </p:spPr>
        <p:txBody>
          <a:bodyPr wrap="square" rtlCol="0">
            <a:spAutoFit/>
          </a:bodyPr>
          <a:lstStyle/>
          <a:p>
            <a:r>
              <a:rPr lang="en-US" sz="1400" dirty="0">
                <a:solidFill>
                  <a:schemeClr val="bg1"/>
                </a:solidFill>
              </a:rPr>
              <a:t>2 years- Kicks a ball</a:t>
            </a:r>
          </a:p>
        </p:txBody>
      </p:sp>
      <p:sp>
        <p:nvSpPr>
          <p:cNvPr id="15" name="Rectangle 14"/>
          <p:cNvSpPr/>
          <p:nvPr/>
        </p:nvSpPr>
        <p:spPr>
          <a:xfrm>
            <a:off x="1600200" y="1752600"/>
            <a:ext cx="6096000" cy="628650"/>
          </a:xfrm>
          <a:prstGeom prst="rect">
            <a:avLst/>
          </a:prstGeom>
          <a:solidFill>
            <a:srgbClr val="629DD1">
              <a:lumMod val="20000"/>
              <a:lumOff val="80000"/>
            </a:srgbClr>
          </a:solidFill>
          <a:ln w="12700" cap="flat" cmpd="sng" algn="ctr">
            <a:solidFill>
              <a:srgbClr val="4A66AC"/>
            </a:solidFill>
            <a:prstDash val="solid"/>
          </a:ln>
          <a:effectLst>
            <a:outerShdw blurRad="38100" dist="25400" dir="2700000" algn="br" rotWithShape="0">
              <a:srgbClr val="000000">
                <a:alpha val="60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1F497D"/>
                </a:solidFill>
                <a:effectLst/>
                <a:uLnTx/>
                <a:uFillTx/>
                <a:latin typeface="Calibri"/>
                <a:ea typeface="+mn-ea"/>
                <a:cs typeface="+mn-cs"/>
              </a:rPr>
              <a:t>Motor skills </a:t>
            </a:r>
            <a:r>
              <a:rPr kumimoji="0" lang="en-US" sz="2400" b="0" i="0" u="none" strike="noStrike" kern="0" cap="none" spc="0" normalizeH="0" baseline="0" noProof="0" dirty="0">
                <a:ln>
                  <a:noFill/>
                </a:ln>
                <a:effectLst/>
                <a:uLnTx/>
                <a:uFillTx/>
                <a:latin typeface="Calibri"/>
                <a:ea typeface="+mn-ea"/>
                <a:cs typeface="+mn-cs"/>
              </a:rPr>
              <a:t>help children move and explore</a:t>
            </a:r>
          </a:p>
        </p:txBody>
      </p:sp>
    </p:spTree>
    <p:extLst>
      <p:ext uri="{BB962C8B-B14F-4D97-AF65-F5344CB8AC3E}">
        <p14:creationId xmlns:p14="http://schemas.microsoft.com/office/powerpoint/2010/main" val="17819390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Custom 1">
      <a:dk1>
        <a:sysClr val="windowText" lastClr="000000"/>
      </a:dk1>
      <a:lt1>
        <a:sysClr val="window" lastClr="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19015</TotalTime>
  <Words>3799</Words>
  <Application>Microsoft Office PowerPoint</Application>
  <PresentationFormat>On-screen Show (4:3)</PresentationFormat>
  <Paragraphs>418</Paragraphs>
  <Slides>44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Avenir Next</vt:lpstr>
      <vt:lpstr>Arial</vt:lpstr>
      <vt:lpstr>Calibri</vt:lpstr>
      <vt:lpstr>Times New Roman</vt:lpstr>
      <vt:lpstr>Wingdings</vt:lpstr>
      <vt:lpstr>Wingdings 2</vt:lpstr>
      <vt:lpstr>Grid</vt:lpstr>
      <vt:lpstr>**NOTES ABOUT THIS PRESENTATION**</vt:lpstr>
      <vt:lpstr>How to use the  CREDI Long Form  [Team/Study Information] [Date]</vt:lpstr>
      <vt:lpstr>Objectives of this training</vt:lpstr>
      <vt:lpstr>Training Materials</vt:lpstr>
      <vt:lpstr>Understanding Child Development</vt:lpstr>
      <vt:lpstr>What is Child Development?</vt:lpstr>
      <vt:lpstr>What is The credi?</vt:lpstr>
      <vt:lpstr>CREDI domains</vt:lpstr>
      <vt:lpstr>Motor milestones</vt:lpstr>
      <vt:lpstr>Examples of Language and Cognition milestones</vt:lpstr>
      <vt:lpstr>Examples of Mental Health and Social Emotional milestones</vt:lpstr>
      <vt:lpstr>Credi items look a lot like these!</vt:lpstr>
      <vt:lpstr>How the credi is unique</vt:lpstr>
      <vt:lpstr>Practice</vt:lpstr>
      <vt:lpstr>Using the credi</vt:lpstr>
      <vt:lpstr>Reminder</vt:lpstr>
      <vt:lpstr>Key terms</vt:lpstr>
      <vt:lpstr>Credi Protocol Steps</vt:lpstr>
      <vt:lpstr>Step 1 - Gather</vt:lpstr>
      <vt:lpstr>PowerPoint Presentation</vt:lpstr>
      <vt:lpstr>Step 2 - Greet</vt:lpstr>
      <vt:lpstr>PowerPoint Presentation</vt:lpstr>
      <vt:lpstr>Step 3 - Answer </vt:lpstr>
      <vt:lpstr>Practice</vt:lpstr>
      <vt:lpstr>PowerPoint Presentation</vt:lpstr>
      <vt:lpstr>Step 4 - Fill Information</vt:lpstr>
      <vt:lpstr>PowerPoint Presentation</vt:lpstr>
      <vt:lpstr>Step 5 - Confirm Age</vt:lpstr>
      <vt:lpstr>Step 5 - Confirm Age</vt:lpstr>
      <vt:lpstr>Step 5 – confirm age</vt:lpstr>
      <vt:lpstr>Practice</vt:lpstr>
      <vt:lpstr>PowerPoint Presentation</vt:lpstr>
      <vt:lpstr>Step 6 - Read Instructions</vt:lpstr>
      <vt:lpstr>PowerPoint Presentation</vt:lpstr>
      <vt:lpstr>Step 7 - Record</vt:lpstr>
      <vt:lpstr>Step 7 - Record</vt:lpstr>
      <vt:lpstr>Step 7 - Record</vt:lpstr>
      <vt:lpstr>Practice</vt:lpstr>
      <vt:lpstr>PowerPoint Presentation</vt:lpstr>
      <vt:lpstr>Step 8 – Review</vt:lpstr>
      <vt:lpstr>Review: CREDI Protocol Steps</vt:lpstr>
      <vt:lpstr>Notes to consider</vt:lpstr>
      <vt:lpstr>Practice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Dana</dc:creator>
  <cp:lastModifiedBy>Jonathan Seiden</cp:lastModifiedBy>
  <cp:revision>337</cp:revision>
  <dcterms:created xsi:type="dcterms:W3CDTF">2006-08-16T00:00:00Z</dcterms:created>
  <dcterms:modified xsi:type="dcterms:W3CDTF">2022-01-07T20:35:31Z</dcterms:modified>
</cp:coreProperties>
</file>